
<file path=[Content_Types].xml><?xml version="1.0" encoding="utf-8"?>
<Types xmlns="http://schemas.openxmlformats.org/package/2006/content-types">
  <Default Extension="avi" ContentType="video/x-msvideo"/>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Lato" panose="020B0604020202020204" charset="0"/>
      <p:regular r:id="rId41"/>
      <p:bold r:id="rId42"/>
      <p:italic r:id="rId43"/>
      <p:boldItalic r:id="rId44"/>
    </p:embeddedFont>
    <p:embeddedFont>
      <p:font typeface="Raleway"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99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8de78ef5bf_0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8de78ef5bf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8de78ef5bf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8de78ef5bf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8de78ef5b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8de78ef5b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de72c6050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de72c6050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8de72c6050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8de72c6050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8de72c6050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8de72c6050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8de72c6050_1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8de72c6050_1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8de72c6050_1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8de72c6050_1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8de72c6050_1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8de72c6050_1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8de72c6050_1_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8de72c6050_1_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8f8d6f258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8f8d6f258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8de72c6050_1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8de72c6050_1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8de72c6050_1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8de72c6050_1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91f74d77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91f74d77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91f74d7a4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91f74d7a4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8de72c6050_1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8de72c6050_1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8de72c6050_1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8de72c6050_1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de72c6050_1_1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de72c6050_1_1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8de72c6050_1_1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8de72c6050_1_1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8de72c6050_1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8de72c6050_1_1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28a82851e950c50_2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28a82851e950c50_2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86b03a13a1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86b03a13a1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328a82851e950c5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328a82851e950c5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8de72c6050_1_1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8de72c6050_1_1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de72c6050_1_1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de72c6050_1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de72c6050_1_1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de72c6050_1_1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8de72c6050_1_1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8de72c6050_1_1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8de78ef5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8de78ef5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de78ef5bf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8de78ef5bf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e78ef5bf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e78ef5bf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de78ef5bf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de78ef5bf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8de78ef5bf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8de78ef5bf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de78ef5bf_0_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de78ef5bf_0_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68"/>
        <p:cNvGrpSpPr/>
        <p:nvPr/>
      </p:nvGrpSpPr>
      <p:grpSpPr>
        <a:xfrm>
          <a:off x="0" y="0"/>
          <a:ext cx="0" cy="0"/>
          <a:chOff x="0" y="0"/>
          <a:chExt cx="0" cy="0"/>
        </a:xfrm>
      </p:grpSpPr>
      <p:sp>
        <p:nvSpPr>
          <p:cNvPr id="69" name="Google Shape;69;p13"/>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 name="Google Shape;70;p13"/>
          <p:cNvCxnSpPr/>
          <p:nvPr/>
        </p:nvCxnSpPr>
        <p:spPr>
          <a:xfrm>
            <a:off x="3027472" y="0"/>
            <a:ext cx="0" cy="5133300"/>
          </a:xfrm>
          <a:prstGeom prst="straightConnector1">
            <a:avLst/>
          </a:prstGeom>
          <a:noFill/>
          <a:ln w="9525" cap="flat" cmpd="sng">
            <a:solidFill>
              <a:srgbClr val="F2F2F2"/>
            </a:solidFill>
            <a:prstDash val="solid"/>
            <a:miter lim="8000"/>
            <a:headEnd type="none" w="sm" len="sm"/>
            <a:tailEnd type="none" w="sm" len="sm"/>
          </a:ln>
          <a:effectLst>
            <a:outerShdw blurRad="50800" dist="38100" algn="l" rotWithShape="0">
              <a:srgbClr val="000000">
                <a:alpha val="40000"/>
              </a:srgbClr>
            </a:outerShdw>
          </a:effectLst>
        </p:spPr>
      </p:cxnSp>
      <p:sp>
        <p:nvSpPr>
          <p:cNvPr id="71" name="Google Shape;71;p13"/>
          <p:cNvSpPr/>
          <p:nvPr/>
        </p:nvSpPr>
        <p:spPr>
          <a:xfrm>
            <a:off x="0" y="0"/>
            <a:ext cx="3048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txBox="1">
            <a:spLocks noGrp="1"/>
          </p:cNvSpPr>
          <p:nvPr>
            <p:ph type="title"/>
          </p:nvPr>
        </p:nvSpPr>
        <p:spPr>
          <a:xfrm>
            <a:off x="284100" y="307975"/>
            <a:ext cx="2479800" cy="42687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3000"/>
              <a:buNone/>
              <a:defRPr sz="3000" b="1">
                <a:solidFill>
                  <a:schemeClr val="lt1"/>
                </a:solidFill>
              </a:defRPr>
            </a:lvl1pPr>
            <a:lvl2pPr lvl="1" algn="l" rtl="0">
              <a:lnSpc>
                <a:spcPct val="100000"/>
              </a:lnSpc>
              <a:spcBef>
                <a:spcPts val="0"/>
              </a:spcBef>
              <a:spcAft>
                <a:spcPts val="0"/>
              </a:spcAft>
              <a:buClr>
                <a:schemeClr val="lt1"/>
              </a:buClr>
              <a:buSzPts val="3000"/>
              <a:buNone/>
              <a:defRPr sz="3000" b="1">
                <a:solidFill>
                  <a:schemeClr val="lt1"/>
                </a:solidFill>
              </a:defRPr>
            </a:lvl2pPr>
            <a:lvl3pPr lvl="2" algn="l" rtl="0">
              <a:lnSpc>
                <a:spcPct val="100000"/>
              </a:lnSpc>
              <a:spcBef>
                <a:spcPts val="0"/>
              </a:spcBef>
              <a:spcAft>
                <a:spcPts val="0"/>
              </a:spcAft>
              <a:buClr>
                <a:schemeClr val="lt1"/>
              </a:buClr>
              <a:buSzPts val="3000"/>
              <a:buNone/>
              <a:defRPr sz="3000" b="1">
                <a:solidFill>
                  <a:schemeClr val="lt1"/>
                </a:solidFill>
              </a:defRPr>
            </a:lvl3pPr>
            <a:lvl4pPr lvl="3" algn="l" rtl="0">
              <a:lnSpc>
                <a:spcPct val="100000"/>
              </a:lnSpc>
              <a:spcBef>
                <a:spcPts val="0"/>
              </a:spcBef>
              <a:spcAft>
                <a:spcPts val="0"/>
              </a:spcAft>
              <a:buClr>
                <a:schemeClr val="lt1"/>
              </a:buClr>
              <a:buSzPts val="3000"/>
              <a:buNone/>
              <a:defRPr sz="3000" b="1">
                <a:solidFill>
                  <a:schemeClr val="lt1"/>
                </a:solidFill>
              </a:defRPr>
            </a:lvl4pPr>
            <a:lvl5pPr lvl="4" algn="l" rtl="0">
              <a:lnSpc>
                <a:spcPct val="100000"/>
              </a:lnSpc>
              <a:spcBef>
                <a:spcPts val="0"/>
              </a:spcBef>
              <a:spcAft>
                <a:spcPts val="0"/>
              </a:spcAft>
              <a:buClr>
                <a:schemeClr val="lt1"/>
              </a:buClr>
              <a:buSzPts val="3000"/>
              <a:buNone/>
              <a:defRPr sz="3000" b="1">
                <a:solidFill>
                  <a:schemeClr val="lt1"/>
                </a:solidFill>
              </a:defRPr>
            </a:lvl5pPr>
            <a:lvl6pPr lvl="5" algn="l" rtl="0">
              <a:lnSpc>
                <a:spcPct val="100000"/>
              </a:lnSpc>
              <a:spcBef>
                <a:spcPts val="0"/>
              </a:spcBef>
              <a:spcAft>
                <a:spcPts val="0"/>
              </a:spcAft>
              <a:buClr>
                <a:schemeClr val="lt1"/>
              </a:buClr>
              <a:buSzPts val="3000"/>
              <a:buNone/>
              <a:defRPr sz="3000" b="1">
                <a:solidFill>
                  <a:schemeClr val="lt1"/>
                </a:solidFill>
              </a:defRPr>
            </a:lvl6pPr>
            <a:lvl7pPr lvl="6" algn="l" rtl="0">
              <a:lnSpc>
                <a:spcPct val="100000"/>
              </a:lnSpc>
              <a:spcBef>
                <a:spcPts val="0"/>
              </a:spcBef>
              <a:spcAft>
                <a:spcPts val="0"/>
              </a:spcAft>
              <a:buClr>
                <a:schemeClr val="lt1"/>
              </a:buClr>
              <a:buSzPts val="3000"/>
              <a:buNone/>
              <a:defRPr sz="3000" b="1">
                <a:solidFill>
                  <a:schemeClr val="lt1"/>
                </a:solidFill>
              </a:defRPr>
            </a:lvl7pPr>
            <a:lvl8pPr lvl="7" algn="l" rtl="0">
              <a:lnSpc>
                <a:spcPct val="100000"/>
              </a:lnSpc>
              <a:spcBef>
                <a:spcPts val="0"/>
              </a:spcBef>
              <a:spcAft>
                <a:spcPts val="0"/>
              </a:spcAft>
              <a:buClr>
                <a:schemeClr val="lt1"/>
              </a:buClr>
              <a:buSzPts val="3000"/>
              <a:buNone/>
              <a:defRPr sz="3000" b="1">
                <a:solidFill>
                  <a:schemeClr val="lt1"/>
                </a:solidFill>
              </a:defRPr>
            </a:lvl8pPr>
            <a:lvl9pPr lvl="8" algn="l" rtl="0">
              <a:lnSpc>
                <a:spcPct val="100000"/>
              </a:lnSpc>
              <a:spcBef>
                <a:spcPts val="0"/>
              </a:spcBef>
              <a:spcAft>
                <a:spcPts val="0"/>
              </a:spcAft>
              <a:buClr>
                <a:schemeClr val="lt1"/>
              </a:buClr>
              <a:buSzPts val="3000"/>
              <a:buNone/>
              <a:defRPr sz="3000" b="1">
                <a:solidFill>
                  <a:schemeClr val="lt1"/>
                </a:solidFill>
              </a:defRPr>
            </a:lvl9pPr>
          </a:lstStyle>
          <a:p>
            <a:endParaRPr/>
          </a:p>
        </p:txBody>
      </p:sp>
      <p:sp>
        <p:nvSpPr>
          <p:cNvPr id="73" name="Google Shape;73;p13"/>
          <p:cNvSpPr txBox="1">
            <a:spLocks noGrp="1"/>
          </p:cNvSpPr>
          <p:nvPr>
            <p:ph type="body" idx="1"/>
          </p:nvPr>
        </p:nvSpPr>
        <p:spPr>
          <a:xfrm>
            <a:off x="3381100" y="307975"/>
            <a:ext cx="5451300" cy="4268700"/>
          </a:xfrm>
          <a:prstGeom prst="rect">
            <a:avLst/>
          </a:prstGeom>
          <a:noFill/>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Clr>
                <a:schemeClr val="dk2"/>
              </a:buClr>
              <a:buSzPts val="1800"/>
              <a:buChar char="●"/>
              <a:defRPr sz="1800">
                <a:solidFill>
                  <a:schemeClr val="dk2"/>
                </a:solidFill>
              </a:defRPr>
            </a:lvl1pPr>
            <a:lvl2pPr marL="914400" lvl="1" indent="-317500" algn="l" rtl="0">
              <a:lnSpc>
                <a:spcPct val="115000"/>
              </a:lnSpc>
              <a:spcBef>
                <a:spcPts val="1600"/>
              </a:spcBef>
              <a:spcAft>
                <a:spcPts val="0"/>
              </a:spcAft>
              <a:buClr>
                <a:schemeClr val="dk2"/>
              </a:buClr>
              <a:buSzPts val="1400"/>
              <a:buChar char="○"/>
              <a:defRPr sz="1400">
                <a:solidFill>
                  <a:schemeClr val="dk2"/>
                </a:solidFill>
              </a:defRPr>
            </a:lvl2pPr>
            <a:lvl3pPr marL="1371600" lvl="2" indent="-317500" algn="l" rtl="0">
              <a:lnSpc>
                <a:spcPct val="115000"/>
              </a:lnSpc>
              <a:spcBef>
                <a:spcPts val="1600"/>
              </a:spcBef>
              <a:spcAft>
                <a:spcPts val="0"/>
              </a:spcAft>
              <a:buClr>
                <a:schemeClr val="dk2"/>
              </a:buClr>
              <a:buSzPts val="1400"/>
              <a:buChar char="■"/>
              <a:defRPr sz="1400">
                <a:solidFill>
                  <a:schemeClr val="dk2"/>
                </a:solidFill>
              </a:defRPr>
            </a:lvl3pPr>
            <a:lvl4pPr marL="1828800" lvl="3" indent="-317500" algn="l" rtl="0">
              <a:lnSpc>
                <a:spcPct val="115000"/>
              </a:lnSpc>
              <a:spcBef>
                <a:spcPts val="1600"/>
              </a:spcBef>
              <a:spcAft>
                <a:spcPts val="0"/>
              </a:spcAft>
              <a:buClr>
                <a:schemeClr val="dk2"/>
              </a:buClr>
              <a:buSzPts val="1400"/>
              <a:buChar char="●"/>
              <a:defRPr sz="1400">
                <a:solidFill>
                  <a:schemeClr val="dk2"/>
                </a:solidFill>
              </a:defRPr>
            </a:lvl4pPr>
            <a:lvl5pPr marL="2286000" lvl="4" indent="-317500" algn="l" rtl="0">
              <a:lnSpc>
                <a:spcPct val="115000"/>
              </a:lnSpc>
              <a:spcBef>
                <a:spcPts val="1600"/>
              </a:spcBef>
              <a:spcAft>
                <a:spcPts val="0"/>
              </a:spcAft>
              <a:buClr>
                <a:schemeClr val="dk2"/>
              </a:buClr>
              <a:buSzPts val="1400"/>
              <a:buChar char="○"/>
              <a:defRPr sz="1400">
                <a:solidFill>
                  <a:schemeClr val="dk2"/>
                </a:solidFill>
              </a:defRPr>
            </a:lvl5pPr>
            <a:lvl6pPr marL="2743200" lvl="5" indent="-317500" algn="l" rtl="0">
              <a:lnSpc>
                <a:spcPct val="115000"/>
              </a:lnSpc>
              <a:spcBef>
                <a:spcPts val="1600"/>
              </a:spcBef>
              <a:spcAft>
                <a:spcPts val="0"/>
              </a:spcAft>
              <a:buClr>
                <a:schemeClr val="dk2"/>
              </a:buClr>
              <a:buSzPts val="1400"/>
              <a:buChar char="■"/>
              <a:defRPr sz="1400">
                <a:solidFill>
                  <a:schemeClr val="dk2"/>
                </a:solidFill>
              </a:defRPr>
            </a:lvl6pPr>
            <a:lvl7pPr marL="3200400" lvl="6" indent="-317500" algn="l" rtl="0">
              <a:lnSpc>
                <a:spcPct val="115000"/>
              </a:lnSpc>
              <a:spcBef>
                <a:spcPts val="1600"/>
              </a:spcBef>
              <a:spcAft>
                <a:spcPts val="0"/>
              </a:spcAft>
              <a:buClr>
                <a:schemeClr val="dk2"/>
              </a:buClr>
              <a:buSzPts val="1400"/>
              <a:buChar char="●"/>
              <a:defRPr sz="1400">
                <a:solidFill>
                  <a:schemeClr val="dk2"/>
                </a:solidFill>
              </a:defRPr>
            </a:lvl7pPr>
            <a:lvl8pPr marL="3657600" lvl="7" indent="-317500" algn="l" rtl="0">
              <a:lnSpc>
                <a:spcPct val="115000"/>
              </a:lnSpc>
              <a:spcBef>
                <a:spcPts val="1600"/>
              </a:spcBef>
              <a:spcAft>
                <a:spcPts val="0"/>
              </a:spcAft>
              <a:buClr>
                <a:schemeClr val="dk2"/>
              </a:buClr>
              <a:buSzPts val="1400"/>
              <a:buChar char="○"/>
              <a:defRPr sz="1400">
                <a:solidFill>
                  <a:schemeClr val="dk2"/>
                </a:solidFill>
              </a:defRPr>
            </a:lvl8pPr>
            <a:lvl9pPr marL="4114800" lvl="8" indent="-317500" algn="l"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74" name="Google Shape;74;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p:cSld name="AUTOLAYOUT_1">
    <p:spTree>
      <p:nvGrpSpPr>
        <p:cNvPr id="1" name="Shape 75"/>
        <p:cNvGrpSpPr/>
        <p:nvPr/>
      </p:nvGrpSpPr>
      <p:grpSpPr>
        <a:xfrm>
          <a:off x="0" y="0"/>
          <a:ext cx="0" cy="0"/>
          <a:chOff x="0" y="0"/>
          <a:chExt cx="0" cy="0"/>
        </a:xfrm>
      </p:grpSpPr>
      <p:sp>
        <p:nvSpPr>
          <p:cNvPr id="76" name="Google Shape;76;p14"/>
          <p:cNvSpPr/>
          <p:nvPr/>
        </p:nvSpPr>
        <p:spPr>
          <a:xfrm>
            <a:off x="0" y="0"/>
            <a:ext cx="9144000" cy="51435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 name="Google Shape;77;p14"/>
          <p:cNvPicPr preferRelativeResize="0"/>
          <p:nvPr/>
        </p:nvPicPr>
        <p:blipFill rotWithShape="1">
          <a:blip r:embed="rId2" cstate="email">
            <a:alphaModFix amt="64000"/>
            <a:extLst>
              <a:ext uri="{28A0092B-C50C-407E-A947-70E740481C1C}">
                <a14:useLocalDpi xmlns:a14="http://schemas.microsoft.com/office/drawing/2010/main"/>
              </a:ext>
            </a:extLst>
          </a:blip>
          <a:srcRect/>
          <a:stretch/>
        </p:blipFill>
        <p:spPr>
          <a:xfrm>
            <a:off x="-1" y="-3"/>
            <a:ext cx="9144006" cy="5143499"/>
          </a:xfrm>
          <a:prstGeom prst="rect">
            <a:avLst/>
          </a:prstGeom>
          <a:noFill/>
          <a:ln>
            <a:noFill/>
          </a:ln>
        </p:spPr>
      </p:pic>
      <p:sp>
        <p:nvSpPr>
          <p:cNvPr id="78" name="Google Shape;78;p14"/>
          <p:cNvSpPr/>
          <p:nvPr/>
        </p:nvSpPr>
        <p:spPr>
          <a:xfrm>
            <a:off x="821835" y="2765450"/>
            <a:ext cx="638100" cy="7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txBox="1">
            <a:spLocks noGrp="1"/>
          </p:cNvSpPr>
          <p:nvPr>
            <p:ph type="ctrTitle"/>
          </p:nvPr>
        </p:nvSpPr>
        <p:spPr>
          <a:xfrm>
            <a:off x="714825" y="2998550"/>
            <a:ext cx="4868400" cy="14469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3000"/>
              <a:buNone/>
              <a:defRPr sz="3000" b="1">
                <a:solidFill>
                  <a:srgbClr val="FFFFFF"/>
                </a:solidFill>
              </a:defRPr>
            </a:lvl1pPr>
            <a:lvl2pPr lvl="1" algn="l" rtl="0">
              <a:lnSpc>
                <a:spcPct val="100000"/>
              </a:lnSpc>
              <a:spcBef>
                <a:spcPts val="0"/>
              </a:spcBef>
              <a:spcAft>
                <a:spcPts val="0"/>
              </a:spcAft>
              <a:buClr>
                <a:srgbClr val="FFFFFF"/>
              </a:buClr>
              <a:buSzPts val="3000"/>
              <a:buNone/>
              <a:defRPr sz="3000" b="1">
                <a:solidFill>
                  <a:srgbClr val="FFFFFF"/>
                </a:solidFill>
              </a:defRPr>
            </a:lvl2pPr>
            <a:lvl3pPr lvl="2" algn="l" rtl="0">
              <a:lnSpc>
                <a:spcPct val="100000"/>
              </a:lnSpc>
              <a:spcBef>
                <a:spcPts val="0"/>
              </a:spcBef>
              <a:spcAft>
                <a:spcPts val="0"/>
              </a:spcAft>
              <a:buClr>
                <a:srgbClr val="FFFFFF"/>
              </a:buClr>
              <a:buSzPts val="3000"/>
              <a:buNone/>
              <a:defRPr sz="3000" b="1">
                <a:solidFill>
                  <a:srgbClr val="FFFFFF"/>
                </a:solidFill>
              </a:defRPr>
            </a:lvl3pPr>
            <a:lvl4pPr lvl="3" algn="l" rtl="0">
              <a:lnSpc>
                <a:spcPct val="100000"/>
              </a:lnSpc>
              <a:spcBef>
                <a:spcPts val="0"/>
              </a:spcBef>
              <a:spcAft>
                <a:spcPts val="0"/>
              </a:spcAft>
              <a:buClr>
                <a:srgbClr val="FFFFFF"/>
              </a:buClr>
              <a:buSzPts val="3000"/>
              <a:buNone/>
              <a:defRPr sz="3000" b="1">
                <a:solidFill>
                  <a:srgbClr val="FFFFFF"/>
                </a:solidFill>
              </a:defRPr>
            </a:lvl4pPr>
            <a:lvl5pPr lvl="4" algn="l" rtl="0">
              <a:lnSpc>
                <a:spcPct val="100000"/>
              </a:lnSpc>
              <a:spcBef>
                <a:spcPts val="0"/>
              </a:spcBef>
              <a:spcAft>
                <a:spcPts val="0"/>
              </a:spcAft>
              <a:buClr>
                <a:srgbClr val="FFFFFF"/>
              </a:buClr>
              <a:buSzPts val="3000"/>
              <a:buNone/>
              <a:defRPr sz="3000" b="1">
                <a:solidFill>
                  <a:srgbClr val="FFFFFF"/>
                </a:solidFill>
              </a:defRPr>
            </a:lvl5pPr>
            <a:lvl6pPr lvl="5" algn="l" rtl="0">
              <a:lnSpc>
                <a:spcPct val="100000"/>
              </a:lnSpc>
              <a:spcBef>
                <a:spcPts val="0"/>
              </a:spcBef>
              <a:spcAft>
                <a:spcPts val="0"/>
              </a:spcAft>
              <a:buClr>
                <a:srgbClr val="FFFFFF"/>
              </a:buClr>
              <a:buSzPts val="3000"/>
              <a:buNone/>
              <a:defRPr sz="3000" b="1">
                <a:solidFill>
                  <a:srgbClr val="FFFFFF"/>
                </a:solidFill>
              </a:defRPr>
            </a:lvl6pPr>
            <a:lvl7pPr lvl="6" algn="l" rtl="0">
              <a:lnSpc>
                <a:spcPct val="100000"/>
              </a:lnSpc>
              <a:spcBef>
                <a:spcPts val="0"/>
              </a:spcBef>
              <a:spcAft>
                <a:spcPts val="0"/>
              </a:spcAft>
              <a:buClr>
                <a:srgbClr val="FFFFFF"/>
              </a:buClr>
              <a:buSzPts val="3000"/>
              <a:buNone/>
              <a:defRPr sz="3000" b="1">
                <a:solidFill>
                  <a:srgbClr val="FFFFFF"/>
                </a:solidFill>
              </a:defRPr>
            </a:lvl7pPr>
            <a:lvl8pPr lvl="7" algn="l" rtl="0">
              <a:lnSpc>
                <a:spcPct val="100000"/>
              </a:lnSpc>
              <a:spcBef>
                <a:spcPts val="0"/>
              </a:spcBef>
              <a:spcAft>
                <a:spcPts val="0"/>
              </a:spcAft>
              <a:buClr>
                <a:srgbClr val="FFFFFF"/>
              </a:buClr>
              <a:buSzPts val="3000"/>
              <a:buNone/>
              <a:defRPr sz="3000" b="1">
                <a:solidFill>
                  <a:srgbClr val="FFFFFF"/>
                </a:solidFill>
              </a:defRPr>
            </a:lvl8pPr>
            <a:lvl9pPr lvl="8" algn="l" rtl="0">
              <a:lnSpc>
                <a:spcPct val="100000"/>
              </a:lnSpc>
              <a:spcBef>
                <a:spcPts val="0"/>
              </a:spcBef>
              <a:spcAft>
                <a:spcPts val="0"/>
              </a:spcAft>
              <a:buClr>
                <a:srgbClr val="FFFFFF"/>
              </a:buClr>
              <a:buSzPts val="3000"/>
              <a:buNone/>
              <a:defRPr sz="3000" b="1">
                <a:solidFill>
                  <a:srgbClr val="FFFFFF"/>
                </a:solidFill>
              </a:defRPr>
            </a:lvl9pPr>
          </a:lstStyle>
          <a:p>
            <a:endParaRPr/>
          </a:p>
        </p:txBody>
      </p:sp>
      <p:sp>
        <p:nvSpPr>
          <p:cNvPr id="80" name="Google Shape;80;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rgbClr val="212121"/>
                </a:solidFill>
              </a:defRPr>
            </a:lvl1pPr>
            <a:lvl2pPr lvl="1" algn="r" rtl="0">
              <a:lnSpc>
                <a:spcPct val="100000"/>
              </a:lnSpc>
              <a:spcAft>
                <a:spcPts val="0"/>
              </a:spcAft>
              <a:buNone/>
              <a:defRPr sz="1000">
                <a:solidFill>
                  <a:srgbClr val="212121"/>
                </a:solidFill>
              </a:defRPr>
            </a:lvl2pPr>
            <a:lvl3pPr lvl="2" algn="r" rtl="0">
              <a:lnSpc>
                <a:spcPct val="100000"/>
              </a:lnSpc>
              <a:spcAft>
                <a:spcPts val="0"/>
              </a:spcAft>
              <a:buNone/>
              <a:defRPr sz="1000">
                <a:solidFill>
                  <a:srgbClr val="212121"/>
                </a:solidFill>
              </a:defRPr>
            </a:lvl3pPr>
            <a:lvl4pPr lvl="3" algn="r" rtl="0">
              <a:lnSpc>
                <a:spcPct val="100000"/>
              </a:lnSpc>
              <a:spcAft>
                <a:spcPts val="0"/>
              </a:spcAft>
              <a:buNone/>
              <a:defRPr sz="1000">
                <a:solidFill>
                  <a:srgbClr val="212121"/>
                </a:solidFill>
              </a:defRPr>
            </a:lvl4pPr>
            <a:lvl5pPr lvl="4" algn="r" rtl="0">
              <a:lnSpc>
                <a:spcPct val="100000"/>
              </a:lnSpc>
              <a:spcAft>
                <a:spcPts val="0"/>
              </a:spcAft>
              <a:buNone/>
              <a:defRPr sz="1000">
                <a:solidFill>
                  <a:srgbClr val="212121"/>
                </a:solidFill>
              </a:defRPr>
            </a:lvl5pPr>
            <a:lvl6pPr lvl="5" algn="r" rtl="0">
              <a:lnSpc>
                <a:spcPct val="100000"/>
              </a:lnSpc>
              <a:spcAft>
                <a:spcPts val="0"/>
              </a:spcAft>
              <a:buNone/>
              <a:defRPr sz="1000">
                <a:solidFill>
                  <a:srgbClr val="212121"/>
                </a:solidFill>
              </a:defRPr>
            </a:lvl6pPr>
            <a:lvl7pPr lvl="6" algn="r" rtl="0">
              <a:lnSpc>
                <a:spcPct val="100000"/>
              </a:lnSpc>
              <a:spcAft>
                <a:spcPts val="0"/>
              </a:spcAft>
              <a:buNone/>
              <a:defRPr sz="1000">
                <a:solidFill>
                  <a:srgbClr val="212121"/>
                </a:solidFill>
              </a:defRPr>
            </a:lvl7pPr>
            <a:lvl8pPr lvl="7" algn="r" rtl="0">
              <a:lnSpc>
                <a:spcPct val="100000"/>
              </a:lnSpc>
              <a:spcAft>
                <a:spcPts val="0"/>
              </a:spcAft>
              <a:buNone/>
              <a:defRPr sz="1000">
                <a:solidFill>
                  <a:srgbClr val="212121"/>
                </a:solidFill>
              </a:defRPr>
            </a:lvl8pPr>
            <a:lvl9pPr lvl="8" algn="r" rtl="0">
              <a:lnSpc>
                <a:spcPct val="100000"/>
              </a:lnSpc>
              <a:spcAft>
                <a:spcPts val="0"/>
              </a:spcAft>
              <a:buNone/>
              <a:defRPr sz="1000">
                <a:solidFill>
                  <a:srgbClr val="21212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2">
  <p:cSld name="AUTOLAYOUT_2">
    <p:spTree>
      <p:nvGrpSpPr>
        <p:cNvPr id="1" name="Shape 81"/>
        <p:cNvGrpSpPr/>
        <p:nvPr/>
      </p:nvGrpSpPr>
      <p:grpSpPr>
        <a:xfrm>
          <a:off x="0" y="0"/>
          <a:ext cx="0" cy="0"/>
          <a:chOff x="0" y="0"/>
          <a:chExt cx="0" cy="0"/>
        </a:xfrm>
      </p:grpSpPr>
      <p:sp>
        <p:nvSpPr>
          <p:cNvPr id="82" name="Google Shape;82;p15"/>
          <p:cNvSpPr/>
          <p:nvPr/>
        </p:nvSpPr>
        <p:spPr>
          <a:xfrm>
            <a:off x="0" y="0"/>
            <a:ext cx="9144000" cy="51435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 name="Google Shape;83;p15"/>
          <p:cNvPicPr preferRelativeResize="0"/>
          <p:nvPr/>
        </p:nvPicPr>
        <p:blipFill rotWithShape="1">
          <a:blip r:embed="rId2" cstate="email">
            <a:alphaModFix amt="64000"/>
            <a:extLst>
              <a:ext uri="{28A0092B-C50C-407E-A947-70E740481C1C}">
                <a14:useLocalDpi xmlns:a14="http://schemas.microsoft.com/office/drawing/2010/main"/>
              </a:ext>
            </a:extLst>
          </a:blip>
          <a:srcRect/>
          <a:stretch/>
        </p:blipFill>
        <p:spPr>
          <a:xfrm>
            <a:off x="-1" y="-3"/>
            <a:ext cx="9144006" cy="5143499"/>
          </a:xfrm>
          <a:prstGeom prst="rect">
            <a:avLst/>
          </a:prstGeom>
          <a:noFill/>
          <a:ln>
            <a:noFill/>
          </a:ln>
        </p:spPr>
      </p:pic>
      <p:sp>
        <p:nvSpPr>
          <p:cNvPr id="84" name="Google Shape;84;p15"/>
          <p:cNvSpPr/>
          <p:nvPr/>
        </p:nvSpPr>
        <p:spPr>
          <a:xfrm>
            <a:off x="821835" y="2765450"/>
            <a:ext cx="638100" cy="7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txBox="1">
            <a:spLocks noGrp="1"/>
          </p:cNvSpPr>
          <p:nvPr>
            <p:ph type="ctrTitle"/>
          </p:nvPr>
        </p:nvSpPr>
        <p:spPr>
          <a:xfrm>
            <a:off x="714825" y="2998550"/>
            <a:ext cx="4868400" cy="14469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3000"/>
              <a:buNone/>
              <a:defRPr sz="3000" b="1">
                <a:solidFill>
                  <a:srgbClr val="FFFFFF"/>
                </a:solidFill>
              </a:defRPr>
            </a:lvl1pPr>
            <a:lvl2pPr lvl="1" algn="l" rtl="0">
              <a:lnSpc>
                <a:spcPct val="100000"/>
              </a:lnSpc>
              <a:spcBef>
                <a:spcPts val="0"/>
              </a:spcBef>
              <a:spcAft>
                <a:spcPts val="0"/>
              </a:spcAft>
              <a:buClr>
                <a:srgbClr val="FFFFFF"/>
              </a:buClr>
              <a:buSzPts val="3000"/>
              <a:buNone/>
              <a:defRPr sz="3000" b="1">
                <a:solidFill>
                  <a:srgbClr val="FFFFFF"/>
                </a:solidFill>
              </a:defRPr>
            </a:lvl2pPr>
            <a:lvl3pPr lvl="2" algn="l" rtl="0">
              <a:lnSpc>
                <a:spcPct val="100000"/>
              </a:lnSpc>
              <a:spcBef>
                <a:spcPts val="0"/>
              </a:spcBef>
              <a:spcAft>
                <a:spcPts val="0"/>
              </a:spcAft>
              <a:buClr>
                <a:srgbClr val="FFFFFF"/>
              </a:buClr>
              <a:buSzPts val="3000"/>
              <a:buNone/>
              <a:defRPr sz="3000" b="1">
                <a:solidFill>
                  <a:srgbClr val="FFFFFF"/>
                </a:solidFill>
              </a:defRPr>
            </a:lvl3pPr>
            <a:lvl4pPr lvl="3" algn="l" rtl="0">
              <a:lnSpc>
                <a:spcPct val="100000"/>
              </a:lnSpc>
              <a:spcBef>
                <a:spcPts val="0"/>
              </a:spcBef>
              <a:spcAft>
                <a:spcPts val="0"/>
              </a:spcAft>
              <a:buClr>
                <a:srgbClr val="FFFFFF"/>
              </a:buClr>
              <a:buSzPts val="3000"/>
              <a:buNone/>
              <a:defRPr sz="3000" b="1">
                <a:solidFill>
                  <a:srgbClr val="FFFFFF"/>
                </a:solidFill>
              </a:defRPr>
            </a:lvl4pPr>
            <a:lvl5pPr lvl="4" algn="l" rtl="0">
              <a:lnSpc>
                <a:spcPct val="100000"/>
              </a:lnSpc>
              <a:spcBef>
                <a:spcPts val="0"/>
              </a:spcBef>
              <a:spcAft>
                <a:spcPts val="0"/>
              </a:spcAft>
              <a:buClr>
                <a:srgbClr val="FFFFFF"/>
              </a:buClr>
              <a:buSzPts val="3000"/>
              <a:buNone/>
              <a:defRPr sz="3000" b="1">
                <a:solidFill>
                  <a:srgbClr val="FFFFFF"/>
                </a:solidFill>
              </a:defRPr>
            </a:lvl5pPr>
            <a:lvl6pPr lvl="5" algn="l" rtl="0">
              <a:lnSpc>
                <a:spcPct val="100000"/>
              </a:lnSpc>
              <a:spcBef>
                <a:spcPts val="0"/>
              </a:spcBef>
              <a:spcAft>
                <a:spcPts val="0"/>
              </a:spcAft>
              <a:buClr>
                <a:srgbClr val="FFFFFF"/>
              </a:buClr>
              <a:buSzPts val="3000"/>
              <a:buNone/>
              <a:defRPr sz="3000" b="1">
                <a:solidFill>
                  <a:srgbClr val="FFFFFF"/>
                </a:solidFill>
              </a:defRPr>
            </a:lvl6pPr>
            <a:lvl7pPr lvl="6" algn="l" rtl="0">
              <a:lnSpc>
                <a:spcPct val="100000"/>
              </a:lnSpc>
              <a:spcBef>
                <a:spcPts val="0"/>
              </a:spcBef>
              <a:spcAft>
                <a:spcPts val="0"/>
              </a:spcAft>
              <a:buClr>
                <a:srgbClr val="FFFFFF"/>
              </a:buClr>
              <a:buSzPts val="3000"/>
              <a:buNone/>
              <a:defRPr sz="3000" b="1">
                <a:solidFill>
                  <a:srgbClr val="FFFFFF"/>
                </a:solidFill>
              </a:defRPr>
            </a:lvl7pPr>
            <a:lvl8pPr lvl="7" algn="l" rtl="0">
              <a:lnSpc>
                <a:spcPct val="100000"/>
              </a:lnSpc>
              <a:spcBef>
                <a:spcPts val="0"/>
              </a:spcBef>
              <a:spcAft>
                <a:spcPts val="0"/>
              </a:spcAft>
              <a:buClr>
                <a:srgbClr val="FFFFFF"/>
              </a:buClr>
              <a:buSzPts val="3000"/>
              <a:buNone/>
              <a:defRPr sz="3000" b="1">
                <a:solidFill>
                  <a:srgbClr val="FFFFFF"/>
                </a:solidFill>
              </a:defRPr>
            </a:lvl8pPr>
            <a:lvl9pPr lvl="8" algn="l" rtl="0">
              <a:lnSpc>
                <a:spcPct val="100000"/>
              </a:lnSpc>
              <a:spcBef>
                <a:spcPts val="0"/>
              </a:spcBef>
              <a:spcAft>
                <a:spcPts val="0"/>
              </a:spcAft>
              <a:buClr>
                <a:srgbClr val="FFFFFF"/>
              </a:buClr>
              <a:buSzPts val="3000"/>
              <a:buNone/>
              <a:defRPr sz="3000" b="1">
                <a:solidFill>
                  <a:srgbClr val="FFFFFF"/>
                </a:solidFill>
              </a:defRPr>
            </a:lvl9pPr>
          </a:lstStyle>
          <a:p>
            <a:endParaRPr/>
          </a:p>
        </p:txBody>
      </p:sp>
      <p:sp>
        <p:nvSpPr>
          <p:cNvPr id="86" name="Google Shape;86;p1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rgbClr val="212121"/>
                </a:solidFill>
              </a:defRPr>
            </a:lvl1pPr>
            <a:lvl2pPr lvl="1" algn="r" rtl="0">
              <a:lnSpc>
                <a:spcPct val="100000"/>
              </a:lnSpc>
              <a:spcAft>
                <a:spcPts val="0"/>
              </a:spcAft>
              <a:buNone/>
              <a:defRPr sz="1000">
                <a:solidFill>
                  <a:srgbClr val="212121"/>
                </a:solidFill>
              </a:defRPr>
            </a:lvl2pPr>
            <a:lvl3pPr lvl="2" algn="r" rtl="0">
              <a:lnSpc>
                <a:spcPct val="100000"/>
              </a:lnSpc>
              <a:spcAft>
                <a:spcPts val="0"/>
              </a:spcAft>
              <a:buNone/>
              <a:defRPr sz="1000">
                <a:solidFill>
                  <a:srgbClr val="212121"/>
                </a:solidFill>
              </a:defRPr>
            </a:lvl3pPr>
            <a:lvl4pPr lvl="3" algn="r" rtl="0">
              <a:lnSpc>
                <a:spcPct val="100000"/>
              </a:lnSpc>
              <a:spcAft>
                <a:spcPts val="0"/>
              </a:spcAft>
              <a:buNone/>
              <a:defRPr sz="1000">
                <a:solidFill>
                  <a:srgbClr val="212121"/>
                </a:solidFill>
              </a:defRPr>
            </a:lvl4pPr>
            <a:lvl5pPr lvl="4" algn="r" rtl="0">
              <a:lnSpc>
                <a:spcPct val="100000"/>
              </a:lnSpc>
              <a:spcAft>
                <a:spcPts val="0"/>
              </a:spcAft>
              <a:buNone/>
              <a:defRPr sz="1000">
                <a:solidFill>
                  <a:srgbClr val="212121"/>
                </a:solidFill>
              </a:defRPr>
            </a:lvl5pPr>
            <a:lvl6pPr lvl="5" algn="r" rtl="0">
              <a:lnSpc>
                <a:spcPct val="100000"/>
              </a:lnSpc>
              <a:spcAft>
                <a:spcPts val="0"/>
              </a:spcAft>
              <a:buNone/>
              <a:defRPr sz="1000">
                <a:solidFill>
                  <a:srgbClr val="212121"/>
                </a:solidFill>
              </a:defRPr>
            </a:lvl6pPr>
            <a:lvl7pPr lvl="6" algn="r" rtl="0">
              <a:lnSpc>
                <a:spcPct val="100000"/>
              </a:lnSpc>
              <a:spcAft>
                <a:spcPts val="0"/>
              </a:spcAft>
              <a:buNone/>
              <a:defRPr sz="1000">
                <a:solidFill>
                  <a:srgbClr val="212121"/>
                </a:solidFill>
              </a:defRPr>
            </a:lvl7pPr>
            <a:lvl8pPr lvl="7" algn="r" rtl="0">
              <a:lnSpc>
                <a:spcPct val="100000"/>
              </a:lnSpc>
              <a:spcAft>
                <a:spcPts val="0"/>
              </a:spcAft>
              <a:buNone/>
              <a:defRPr sz="1000">
                <a:solidFill>
                  <a:srgbClr val="212121"/>
                </a:solidFill>
              </a:defRPr>
            </a:lvl8pPr>
            <a:lvl9pPr lvl="8" algn="r" rtl="0">
              <a:lnSpc>
                <a:spcPct val="100000"/>
              </a:lnSpc>
              <a:spcAft>
                <a:spcPts val="0"/>
              </a:spcAft>
              <a:buNone/>
              <a:defRPr sz="1000">
                <a:solidFill>
                  <a:srgbClr val="21212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3">
  <p:cSld name="AUTOLAYOUT_3">
    <p:bg>
      <p:bgPr>
        <a:solidFill>
          <a:srgbClr val="FFFFFF"/>
        </a:solidFill>
        <a:effectLst/>
      </p:bgPr>
    </p:bg>
    <p:spTree>
      <p:nvGrpSpPr>
        <p:cNvPr id="1" name="Shape 87"/>
        <p:cNvGrpSpPr/>
        <p:nvPr/>
      </p:nvGrpSpPr>
      <p:grpSpPr>
        <a:xfrm>
          <a:off x="0" y="0"/>
          <a:ext cx="0" cy="0"/>
          <a:chOff x="0" y="0"/>
          <a:chExt cx="0" cy="0"/>
        </a:xfrm>
      </p:grpSpPr>
      <p:sp>
        <p:nvSpPr>
          <p:cNvPr id="88" name="Google Shape;88;p16"/>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4">
  <p:cSld name="AUTOLAYOUT_4">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7"/>
          <p:cNvGrpSpPr/>
          <p:nvPr/>
        </p:nvGrpSpPr>
        <p:grpSpPr>
          <a:xfrm>
            <a:off x="2105247" y="1"/>
            <a:ext cx="7038765" cy="5138761"/>
            <a:chOff x="3388636" y="43347"/>
            <a:chExt cx="5755327" cy="4201767"/>
          </a:xfrm>
        </p:grpSpPr>
        <p:sp>
          <p:nvSpPr>
            <p:cNvPr id="93" name="Google Shape;93;p17"/>
            <p:cNvSpPr/>
            <p:nvPr/>
          </p:nvSpPr>
          <p:spPr>
            <a:xfrm>
              <a:off x="3837147"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a:off x="4285658"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p:nvPr/>
          </p:nvSpPr>
          <p:spPr>
            <a:xfrm>
              <a:off x="4734169"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5182681"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p:nvPr/>
          </p:nvSpPr>
          <p:spPr>
            <a:xfrm>
              <a:off x="5631192"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6079703"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6528215"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976726"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a:off x="7425229"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p:nvPr/>
          </p:nvSpPr>
          <p:spPr>
            <a:xfrm>
              <a:off x="7873740"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8322251"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8770763"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p:nvPr/>
          </p:nvSpPr>
          <p:spPr>
            <a:xfrm>
              <a:off x="3837147"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p:nvPr/>
          </p:nvSpPr>
          <p:spPr>
            <a:xfrm>
              <a:off x="4285658"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p:nvPr/>
          </p:nvSpPr>
          <p:spPr>
            <a:xfrm>
              <a:off x="4734169"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p:nvPr/>
          </p:nvSpPr>
          <p:spPr>
            <a:xfrm>
              <a:off x="5182681"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p:nvPr/>
          </p:nvSpPr>
          <p:spPr>
            <a:xfrm>
              <a:off x="5631192"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6079703"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p:nvPr/>
          </p:nvSpPr>
          <p:spPr>
            <a:xfrm>
              <a:off x="6528215"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a:off x="6976726"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7425229"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7873740"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p:nvPr/>
          </p:nvSpPr>
          <p:spPr>
            <a:xfrm>
              <a:off x="8322251"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7"/>
            <p:cNvSpPr/>
            <p:nvPr/>
          </p:nvSpPr>
          <p:spPr>
            <a:xfrm>
              <a:off x="8770763"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7"/>
            <p:cNvSpPr/>
            <p:nvPr/>
          </p:nvSpPr>
          <p:spPr>
            <a:xfrm>
              <a:off x="3837147"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4285658"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4734169"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5182681"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5631192"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6079703"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6528215"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6976726"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7425229"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7873740"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8322251"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8770763"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3388636"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3837147"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4285658"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4734169"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5182681"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5631192"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6079703"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6528215"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6976726"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7425229"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7873740"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8322251"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8770763"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388636"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837147"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4285658"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4734169" y="4336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5182681"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7"/>
            <p:cNvSpPr/>
            <p:nvPr/>
          </p:nvSpPr>
          <p:spPr>
            <a:xfrm>
              <a:off x="5631192"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6079703"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a:off x="6528215"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7"/>
            <p:cNvSpPr/>
            <p:nvPr/>
          </p:nvSpPr>
          <p:spPr>
            <a:xfrm>
              <a:off x="6976726"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7"/>
            <p:cNvSpPr/>
            <p:nvPr/>
          </p:nvSpPr>
          <p:spPr>
            <a:xfrm>
              <a:off x="7425229"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7873740"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8322251"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a:off x="8770763"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a:off x="3837147"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4285658"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4734169"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a:off x="5182681"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5631192"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6079703"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6528215"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6976726"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7425229"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p:nvPr/>
          </p:nvSpPr>
          <p:spPr>
            <a:xfrm>
              <a:off x="7873740"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a:off x="8322251"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8770763"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3837147"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7"/>
            <p:cNvSpPr/>
            <p:nvPr/>
          </p:nvSpPr>
          <p:spPr>
            <a:xfrm>
              <a:off x="4285658"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7"/>
            <p:cNvSpPr/>
            <p:nvPr/>
          </p:nvSpPr>
          <p:spPr>
            <a:xfrm>
              <a:off x="4734169"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5182681"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5631192"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6079703"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a:off x="6528215"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6976726"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p:nvPr/>
          </p:nvSpPr>
          <p:spPr>
            <a:xfrm>
              <a:off x="7425229"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7"/>
            <p:cNvSpPr/>
            <p:nvPr/>
          </p:nvSpPr>
          <p:spPr>
            <a:xfrm>
              <a:off x="7873740"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a:off x="8322251"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7"/>
            <p:cNvSpPr/>
            <p:nvPr/>
          </p:nvSpPr>
          <p:spPr>
            <a:xfrm>
              <a:off x="8770763"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7"/>
            <p:cNvSpPr/>
            <p:nvPr/>
          </p:nvSpPr>
          <p:spPr>
            <a:xfrm>
              <a:off x="3837147"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7"/>
            <p:cNvSpPr/>
            <p:nvPr/>
          </p:nvSpPr>
          <p:spPr>
            <a:xfrm>
              <a:off x="4285658"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p:nvPr/>
          </p:nvSpPr>
          <p:spPr>
            <a:xfrm>
              <a:off x="4734169"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7"/>
            <p:cNvSpPr/>
            <p:nvPr/>
          </p:nvSpPr>
          <p:spPr>
            <a:xfrm>
              <a:off x="5182681"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7"/>
            <p:cNvSpPr/>
            <p:nvPr/>
          </p:nvSpPr>
          <p:spPr>
            <a:xfrm>
              <a:off x="5631192"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6079703"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7"/>
            <p:cNvSpPr/>
            <p:nvPr/>
          </p:nvSpPr>
          <p:spPr>
            <a:xfrm>
              <a:off x="6528215"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7"/>
            <p:cNvSpPr/>
            <p:nvPr/>
          </p:nvSpPr>
          <p:spPr>
            <a:xfrm>
              <a:off x="6976726"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7"/>
            <p:cNvSpPr/>
            <p:nvPr/>
          </p:nvSpPr>
          <p:spPr>
            <a:xfrm>
              <a:off x="7425229"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7873740"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a:off x="8322251"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a:off x="8770763"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3837147"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a:off x="4285658"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a:off x="4734169"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a:off x="5182681"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a:off x="5631192"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a:off x="6079703"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7"/>
            <p:cNvSpPr/>
            <p:nvPr/>
          </p:nvSpPr>
          <p:spPr>
            <a:xfrm>
              <a:off x="6528215"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7"/>
            <p:cNvSpPr/>
            <p:nvPr/>
          </p:nvSpPr>
          <p:spPr>
            <a:xfrm>
              <a:off x="6976726"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7"/>
            <p:cNvSpPr/>
            <p:nvPr/>
          </p:nvSpPr>
          <p:spPr>
            <a:xfrm>
              <a:off x="7425229"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7"/>
            <p:cNvSpPr/>
            <p:nvPr/>
          </p:nvSpPr>
          <p:spPr>
            <a:xfrm>
              <a:off x="7873740"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7"/>
            <p:cNvSpPr/>
            <p:nvPr/>
          </p:nvSpPr>
          <p:spPr>
            <a:xfrm>
              <a:off x="8322251"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7"/>
            <p:cNvSpPr/>
            <p:nvPr/>
          </p:nvSpPr>
          <p:spPr>
            <a:xfrm>
              <a:off x="8770763"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7"/>
            <p:cNvSpPr/>
            <p:nvPr/>
          </p:nvSpPr>
          <p:spPr>
            <a:xfrm>
              <a:off x="3837147"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7"/>
            <p:cNvSpPr/>
            <p:nvPr/>
          </p:nvSpPr>
          <p:spPr>
            <a:xfrm>
              <a:off x="4285658"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7"/>
            <p:cNvSpPr/>
            <p:nvPr/>
          </p:nvSpPr>
          <p:spPr>
            <a:xfrm>
              <a:off x="4734169"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7"/>
            <p:cNvSpPr/>
            <p:nvPr/>
          </p:nvSpPr>
          <p:spPr>
            <a:xfrm>
              <a:off x="5182681"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7"/>
            <p:cNvSpPr/>
            <p:nvPr/>
          </p:nvSpPr>
          <p:spPr>
            <a:xfrm>
              <a:off x="5631192"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7"/>
            <p:cNvSpPr/>
            <p:nvPr/>
          </p:nvSpPr>
          <p:spPr>
            <a:xfrm>
              <a:off x="6079703"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7"/>
            <p:cNvSpPr/>
            <p:nvPr/>
          </p:nvSpPr>
          <p:spPr>
            <a:xfrm>
              <a:off x="6528215"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7"/>
            <p:cNvSpPr/>
            <p:nvPr/>
          </p:nvSpPr>
          <p:spPr>
            <a:xfrm>
              <a:off x="6976726"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p:nvPr/>
          </p:nvSpPr>
          <p:spPr>
            <a:xfrm>
              <a:off x="7425229"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7"/>
            <p:cNvSpPr/>
            <p:nvPr/>
          </p:nvSpPr>
          <p:spPr>
            <a:xfrm>
              <a:off x="7873740"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7"/>
            <p:cNvSpPr/>
            <p:nvPr/>
          </p:nvSpPr>
          <p:spPr>
            <a:xfrm>
              <a:off x="8322251"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7"/>
            <p:cNvSpPr/>
            <p:nvPr/>
          </p:nvSpPr>
          <p:spPr>
            <a:xfrm>
              <a:off x="8770763"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17"/>
          <p:cNvSpPr/>
          <p:nvPr/>
        </p:nvSpPr>
        <p:spPr>
          <a:xfrm>
            <a:off x="3396590" y="0"/>
            <a:ext cx="3250800" cy="51435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7"/>
          <p:cNvSpPr/>
          <p:nvPr/>
        </p:nvSpPr>
        <p:spPr>
          <a:xfrm>
            <a:off x="0" y="0"/>
            <a:ext cx="3415800" cy="5143500"/>
          </a:xfrm>
          <a:prstGeom prst="rect">
            <a:avLst/>
          </a:prstGeom>
          <a:solidFill>
            <a:schemeClr val="l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17" name="Google Shape;217;p17"/>
          <p:cNvSpPr/>
          <p:nvPr/>
        </p:nvSpPr>
        <p:spPr>
          <a:xfrm>
            <a:off x="685175" y="2731725"/>
            <a:ext cx="61200" cy="14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7"/>
          <p:cNvSpPr txBox="1">
            <a:spLocks noGrp="1"/>
          </p:cNvSpPr>
          <p:nvPr>
            <p:ph type="ctrTitle"/>
          </p:nvPr>
        </p:nvSpPr>
        <p:spPr>
          <a:xfrm>
            <a:off x="992425" y="2536400"/>
            <a:ext cx="3136800" cy="1884900"/>
          </a:xfrm>
          <a:prstGeom prst="rect">
            <a:avLst/>
          </a:prstGeom>
          <a:noFill/>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3600"/>
              <a:buNone/>
              <a:defRPr sz="3600" b="1">
                <a:solidFill>
                  <a:schemeClr val="dk1"/>
                </a:solidFill>
              </a:defRPr>
            </a:lvl1pPr>
            <a:lvl2pPr lvl="1" algn="l">
              <a:lnSpc>
                <a:spcPct val="100000"/>
              </a:lnSpc>
              <a:spcBef>
                <a:spcPts val="0"/>
              </a:spcBef>
              <a:spcAft>
                <a:spcPts val="0"/>
              </a:spcAft>
              <a:buClr>
                <a:schemeClr val="dk1"/>
              </a:buClr>
              <a:buSzPts val="3600"/>
              <a:buNone/>
              <a:defRPr sz="3600" b="1">
                <a:solidFill>
                  <a:schemeClr val="dk1"/>
                </a:solidFill>
              </a:defRPr>
            </a:lvl2pPr>
            <a:lvl3pPr lvl="2" algn="l">
              <a:lnSpc>
                <a:spcPct val="100000"/>
              </a:lnSpc>
              <a:spcBef>
                <a:spcPts val="0"/>
              </a:spcBef>
              <a:spcAft>
                <a:spcPts val="0"/>
              </a:spcAft>
              <a:buClr>
                <a:schemeClr val="dk1"/>
              </a:buClr>
              <a:buSzPts val="3600"/>
              <a:buNone/>
              <a:defRPr sz="3600" b="1">
                <a:solidFill>
                  <a:schemeClr val="dk1"/>
                </a:solidFill>
              </a:defRPr>
            </a:lvl3pPr>
            <a:lvl4pPr lvl="3" algn="l">
              <a:lnSpc>
                <a:spcPct val="100000"/>
              </a:lnSpc>
              <a:spcBef>
                <a:spcPts val="0"/>
              </a:spcBef>
              <a:spcAft>
                <a:spcPts val="0"/>
              </a:spcAft>
              <a:buClr>
                <a:schemeClr val="dk1"/>
              </a:buClr>
              <a:buSzPts val="3600"/>
              <a:buNone/>
              <a:defRPr sz="3600" b="1">
                <a:solidFill>
                  <a:schemeClr val="dk1"/>
                </a:solidFill>
              </a:defRPr>
            </a:lvl4pPr>
            <a:lvl5pPr lvl="4" algn="l">
              <a:lnSpc>
                <a:spcPct val="100000"/>
              </a:lnSpc>
              <a:spcBef>
                <a:spcPts val="0"/>
              </a:spcBef>
              <a:spcAft>
                <a:spcPts val="0"/>
              </a:spcAft>
              <a:buClr>
                <a:schemeClr val="dk1"/>
              </a:buClr>
              <a:buSzPts val="3600"/>
              <a:buNone/>
              <a:defRPr sz="3600" b="1">
                <a:solidFill>
                  <a:schemeClr val="dk1"/>
                </a:solidFill>
              </a:defRPr>
            </a:lvl5pPr>
            <a:lvl6pPr lvl="5" algn="l">
              <a:lnSpc>
                <a:spcPct val="100000"/>
              </a:lnSpc>
              <a:spcBef>
                <a:spcPts val="0"/>
              </a:spcBef>
              <a:spcAft>
                <a:spcPts val="0"/>
              </a:spcAft>
              <a:buClr>
                <a:schemeClr val="dk1"/>
              </a:buClr>
              <a:buSzPts val="3600"/>
              <a:buNone/>
              <a:defRPr sz="3600" b="1">
                <a:solidFill>
                  <a:schemeClr val="dk1"/>
                </a:solidFill>
              </a:defRPr>
            </a:lvl6pPr>
            <a:lvl7pPr lvl="6" algn="l">
              <a:lnSpc>
                <a:spcPct val="100000"/>
              </a:lnSpc>
              <a:spcBef>
                <a:spcPts val="0"/>
              </a:spcBef>
              <a:spcAft>
                <a:spcPts val="0"/>
              </a:spcAft>
              <a:buClr>
                <a:schemeClr val="dk1"/>
              </a:buClr>
              <a:buSzPts val="3600"/>
              <a:buNone/>
              <a:defRPr sz="3600" b="1">
                <a:solidFill>
                  <a:schemeClr val="dk1"/>
                </a:solidFill>
              </a:defRPr>
            </a:lvl7pPr>
            <a:lvl8pPr lvl="7" algn="l">
              <a:lnSpc>
                <a:spcPct val="100000"/>
              </a:lnSpc>
              <a:spcBef>
                <a:spcPts val="0"/>
              </a:spcBef>
              <a:spcAft>
                <a:spcPts val="0"/>
              </a:spcAft>
              <a:buClr>
                <a:schemeClr val="dk1"/>
              </a:buClr>
              <a:buSzPts val="3600"/>
              <a:buNone/>
              <a:defRPr sz="3600" b="1">
                <a:solidFill>
                  <a:schemeClr val="dk1"/>
                </a:solidFill>
              </a:defRPr>
            </a:lvl8pPr>
            <a:lvl9pPr lvl="8" algn="l">
              <a:lnSpc>
                <a:spcPct val="100000"/>
              </a:lnSpc>
              <a:spcBef>
                <a:spcPts val="0"/>
              </a:spcBef>
              <a:spcAft>
                <a:spcPts val="0"/>
              </a:spcAft>
              <a:buClr>
                <a:schemeClr val="dk1"/>
              </a:buClr>
              <a:buSzPts val="3600"/>
              <a:buNone/>
              <a:defRPr sz="3600" b="1">
                <a:solidFill>
                  <a:schemeClr val="dk1"/>
                </a:solidFill>
              </a:defRPr>
            </a:lvl9pPr>
          </a:lstStyle>
          <a:p>
            <a:endParaRPr/>
          </a:p>
        </p:txBody>
      </p:sp>
      <p:sp>
        <p:nvSpPr>
          <p:cNvPr id="219" name="Google Shape;219;p17"/>
          <p:cNvSpPr txBox="1">
            <a:spLocks noGrp="1"/>
          </p:cNvSpPr>
          <p:nvPr>
            <p:ph type="sldNum" idx="12"/>
          </p:nvPr>
        </p:nvSpPr>
        <p:spPr>
          <a:xfrm>
            <a:off x="8472458" y="4706554"/>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5">
  <p:cSld name="AUTOLAYOUT_5">
    <p:bg>
      <p:bgPr>
        <a:solidFill>
          <a:srgbClr val="FFFFFF"/>
        </a:solidFill>
        <a:effectLst/>
      </p:bgPr>
    </p:bg>
    <p:spTree>
      <p:nvGrpSpPr>
        <p:cNvPr id="1" name="Shape 220"/>
        <p:cNvGrpSpPr/>
        <p:nvPr/>
      </p:nvGrpSpPr>
      <p:grpSpPr>
        <a:xfrm>
          <a:off x="0" y="0"/>
          <a:ext cx="0" cy="0"/>
          <a:chOff x="0" y="0"/>
          <a:chExt cx="0" cy="0"/>
        </a:xfrm>
      </p:grpSpPr>
      <p:sp>
        <p:nvSpPr>
          <p:cNvPr id="221" name="Google Shape;221;p18"/>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1860600" y="0"/>
            <a:ext cx="7283400" cy="5143500"/>
          </a:xfrm>
          <a:prstGeom prst="rect">
            <a:avLst/>
          </a:prstGeom>
          <a:solidFill>
            <a:schemeClr val="dk1"/>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cxnSp>
        <p:nvCxnSpPr>
          <p:cNvPr id="223" name="Google Shape;223;p18"/>
          <p:cNvCxnSpPr/>
          <p:nvPr/>
        </p:nvCxnSpPr>
        <p:spPr>
          <a:xfrm>
            <a:off x="2586875" y="1615600"/>
            <a:ext cx="305700" cy="0"/>
          </a:xfrm>
          <a:prstGeom prst="straightConnector1">
            <a:avLst/>
          </a:prstGeom>
          <a:noFill/>
          <a:ln w="38100" cap="flat" cmpd="sng">
            <a:solidFill>
              <a:schemeClr val="lt1"/>
            </a:solidFill>
            <a:prstDash val="solid"/>
            <a:round/>
            <a:headEnd type="none" w="sm" len="sm"/>
            <a:tailEnd type="none" w="sm" len="sm"/>
          </a:ln>
        </p:spPr>
      </p:cxnSp>
      <p:sp>
        <p:nvSpPr>
          <p:cNvPr id="224" name="Google Shape;224;p18"/>
          <p:cNvSpPr txBox="1">
            <a:spLocks noGrp="1"/>
          </p:cNvSpPr>
          <p:nvPr>
            <p:ph type="title"/>
          </p:nvPr>
        </p:nvSpPr>
        <p:spPr>
          <a:xfrm>
            <a:off x="2469775" y="426200"/>
            <a:ext cx="5867400" cy="995100"/>
          </a:xfrm>
          <a:prstGeom prst="rect">
            <a:avLst/>
          </a:prstGeom>
          <a:noFill/>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200"/>
              <a:buNone/>
              <a:defRPr sz="3200" b="1">
                <a:solidFill>
                  <a:schemeClr val="lt1"/>
                </a:solidFill>
              </a:defRPr>
            </a:lvl1pPr>
            <a:lvl2pPr lvl="1" algn="l">
              <a:lnSpc>
                <a:spcPct val="100000"/>
              </a:lnSpc>
              <a:spcBef>
                <a:spcPts val="0"/>
              </a:spcBef>
              <a:spcAft>
                <a:spcPts val="0"/>
              </a:spcAft>
              <a:buClr>
                <a:schemeClr val="lt1"/>
              </a:buClr>
              <a:buSzPts val="3200"/>
              <a:buNone/>
              <a:defRPr sz="3200" b="1">
                <a:solidFill>
                  <a:schemeClr val="lt1"/>
                </a:solidFill>
              </a:defRPr>
            </a:lvl2pPr>
            <a:lvl3pPr lvl="2" algn="l">
              <a:lnSpc>
                <a:spcPct val="100000"/>
              </a:lnSpc>
              <a:spcBef>
                <a:spcPts val="0"/>
              </a:spcBef>
              <a:spcAft>
                <a:spcPts val="0"/>
              </a:spcAft>
              <a:buClr>
                <a:schemeClr val="lt1"/>
              </a:buClr>
              <a:buSzPts val="3200"/>
              <a:buNone/>
              <a:defRPr sz="3200" b="1">
                <a:solidFill>
                  <a:schemeClr val="lt1"/>
                </a:solidFill>
              </a:defRPr>
            </a:lvl3pPr>
            <a:lvl4pPr lvl="3" algn="l">
              <a:lnSpc>
                <a:spcPct val="100000"/>
              </a:lnSpc>
              <a:spcBef>
                <a:spcPts val="0"/>
              </a:spcBef>
              <a:spcAft>
                <a:spcPts val="0"/>
              </a:spcAft>
              <a:buClr>
                <a:schemeClr val="lt1"/>
              </a:buClr>
              <a:buSzPts val="3200"/>
              <a:buNone/>
              <a:defRPr sz="3200" b="1">
                <a:solidFill>
                  <a:schemeClr val="lt1"/>
                </a:solidFill>
              </a:defRPr>
            </a:lvl4pPr>
            <a:lvl5pPr lvl="4" algn="l">
              <a:lnSpc>
                <a:spcPct val="100000"/>
              </a:lnSpc>
              <a:spcBef>
                <a:spcPts val="0"/>
              </a:spcBef>
              <a:spcAft>
                <a:spcPts val="0"/>
              </a:spcAft>
              <a:buClr>
                <a:schemeClr val="lt1"/>
              </a:buClr>
              <a:buSzPts val="3200"/>
              <a:buNone/>
              <a:defRPr sz="3200" b="1">
                <a:solidFill>
                  <a:schemeClr val="lt1"/>
                </a:solidFill>
              </a:defRPr>
            </a:lvl5pPr>
            <a:lvl6pPr lvl="5" algn="l">
              <a:lnSpc>
                <a:spcPct val="100000"/>
              </a:lnSpc>
              <a:spcBef>
                <a:spcPts val="0"/>
              </a:spcBef>
              <a:spcAft>
                <a:spcPts val="0"/>
              </a:spcAft>
              <a:buClr>
                <a:schemeClr val="lt1"/>
              </a:buClr>
              <a:buSzPts val="3200"/>
              <a:buNone/>
              <a:defRPr sz="3200" b="1">
                <a:solidFill>
                  <a:schemeClr val="lt1"/>
                </a:solidFill>
              </a:defRPr>
            </a:lvl6pPr>
            <a:lvl7pPr lvl="6" algn="l">
              <a:lnSpc>
                <a:spcPct val="100000"/>
              </a:lnSpc>
              <a:spcBef>
                <a:spcPts val="0"/>
              </a:spcBef>
              <a:spcAft>
                <a:spcPts val="0"/>
              </a:spcAft>
              <a:buClr>
                <a:schemeClr val="lt1"/>
              </a:buClr>
              <a:buSzPts val="3200"/>
              <a:buNone/>
              <a:defRPr sz="3200" b="1">
                <a:solidFill>
                  <a:schemeClr val="lt1"/>
                </a:solidFill>
              </a:defRPr>
            </a:lvl7pPr>
            <a:lvl8pPr lvl="7" algn="l">
              <a:lnSpc>
                <a:spcPct val="100000"/>
              </a:lnSpc>
              <a:spcBef>
                <a:spcPts val="0"/>
              </a:spcBef>
              <a:spcAft>
                <a:spcPts val="0"/>
              </a:spcAft>
              <a:buClr>
                <a:schemeClr val="lt1"/>
              </a:buClr>
              <a:buSzPts val="3200"/>
              <a:buNone/>
              <a:defRPr sz="3200" b="1">
                <a:solidFill>
                  <a:schemeClr val="lt1"/>
                </a:solidFill>
              </a:defRPr>
            </a:lvl8pPr>
            <a:lvl9pPr lvl="8" algn="l">
              <a:lnSpc>
                <a:spcPct val="100000"/>
              </a:lnSpc>
              <a:spcBef>
                <a:spcPts val="0"/>
              </a:spcBef>
              <a:spcAft>
                <a:spcPts val="0"/>
              </a:spcAft>
              <a:buClr>
                <a:schemeClr val="lt1"/>
              </a:buClr>
              <a:buSzPts val="3200"/>
              <a:buNone/>
              <a:defRPr sz="3200" b="1">
                <a:solidFill>
                  <a:schemeClr val="lt1"/>
                </a:solidFill>
              </a:defRPr>
            </a:lvl9pPr>
          </a:lstStyle>
          <a:p>
            <a:endParaRPr/>
          </a:p>
        </p:txBody>
      </p:sp>
      <p:sp>
        <p:nvSpPr>
          <p:cNvPr id="225" name="Google Shape;225;p18"/>
          <p:cNvSpPr txBox="1">
            <a:spLocks noGrp="1"/>
          </p:cNvSpPr>
          <p:nvPr>
            <p:ph type="body" idx="1"/>
          </p:nvPr>
        </p:nvSpPr>
        <p:spPr>
          <a:xfrm>
            <a:off x="2469775" y="1874225"/>
            <a:ext cx="5867400" cy="2550600"/>
          </a:xfrm>
          <a:prstGeom prst="rect">
            <a:avLst/>
          </a:prstGeom>
          <a:noFill/>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lt1"/>
              </a:buClr>
              <a:buSzPts val="1800"/>
              <a:buChar char="●"/>
              <a:defRPr sz="1800">
                <a:solidFill>
                  <a:schemeClr val="lt1"/>
                </a:solidFill>
              </a:defRPr>
            </a:lvl1pPr>
            <a:lvl2pPr marL="914400" lvl="1" indent="-317500" algn="l">
              <a:lnSpc>
                <a:spcPct val="115000"/>
              </a:lnSpc>
              <a:spcBef>
                <a:spcPts val="1600"/>
              </a:spcBef>
              <a:spcAft>
                <a:spcPts val="0"/>
              </a:spcAft>
              <a:buClr>
                <a:schemeClr val="lt1"/>
              </a:buClr>
              <a:buSzPts val="1400"/>
              <a:buChar char="○"/>
              <a:defRPr sz="1400">
                <a:solidFill>
                  <a:schemeClr val="lt1"/>
                </a:solidFill>
              </a:defRPr>
            </a:lvl2pPr>
            <a:lvl3pPr marL="1371600" lvl="2" indent="-317500" algn="l">
              <a:lnSpc>
                <a:spcPct val="115000"/>
              </a:lnSpc>
              <a:spcBef>
                <a:spcPts val="1600"/>
              </a:spcBef>
              <a:spcAft>
                <a:spcPts val="0"/>
              </a:spcAft>
              <a:buClr>
                <a:schemeClr val="lt1"/>
              </a:buClr>
              <a:buSzPts val="1400"/>
              <a:buChar char="■"/>
              <a:defRPr sz="1400">
                <a:solidFill>
                  <a:schemeClr val="lt1"/>
                </a:solidFill>
              </a:defRPr>
            </a:lvl3pPr>
            <a:lvl4pPr marL="1828800" lvl="3" indent="-317500" algn="l">
              <a:lnSpc>
                <a:spcPct val="115000"/>
              </a:lnSpc>
              <a:spcBef>
                <a:spcPts val="1600"/>
              </a:spcBef>
              <a:spcAft>
                <a:spcPts val="0"/>
              </a:spcAft>
              <a:buClr>
                <a:schemeClr val="lt1"/>
              </a:buClr>
              <a:buSzPts val="1400"/>
              <a:buChar char="●"/>
              <a:defRPr sz="1400">
                <a:solidFill>
                  <a:schemeClr val="lt1"/>
                </a:solidFill>
              </a:defRPr>
            </a:lvl4pPr>
            <a:lvl5pPr marL="2286000" lvl="4" indent="-317500" algn="l">
              <a:lnSpc>
                <a:spcPct val="115000"/>
              </a:lnSpc>
              <a:spcBef>
                <a:spcPts val="1600"/>
              </a:spcBef>
              <a:spcAft>
                <a:spcPts val="0"/>
              </a:spcAft>
              <a:buClr>
                <a:schemeClr val="lt1"/>
              </a:buClr>
              <a:buSzPts val="1400"/>
              <a:buChar char="○"/>
              <a:defRPr sz="1400">
                <a:solidFill>
                  <a:schemeClr val="lt1"/>
                </a:solidFill>
              </a:defRPr>
            </a:lvl5pPr>
            <a:lvl6pPr marL="2743200" lvl="5" indent="-317500" algn="l">
              <a:lnSpc>
                <a:spcPct val="115000"/>
              </a:lnSpc>
              <a:spcBef>
                <a:spcPts val="1600"/>
              </a:spcBef>
              <a:spcAft>
                <a:spcPts val="0"/>
              </a:spcAft>
              <a:buClr>
                <a:schemeClr val="lt1"/>
              </a:buClr>
              <a:buSzPts val="1400"/>
              <a:buChar char="■"/>
              <a:defRPr sz="1400">
                <a:solidFill>
                  <a:schemeClr val="lt1"/>
                </a:solidFill>
              </a:defRPr>
            </a:lvl6pPr>
            <a:lvl7pPr marL="3200400" lvl="6" indent="-317500" algn="l">
              <a:lnSpc>
                <a:spcPct val="115000"/>
              </a:lnSpc>
              <a:spcBef>
                <a:spcPts val="1600"/>
              </a:spcBef>
              <a:spcAft>
                <a:spcPts val="0"/>
              </a:spcAft>
              <a:buClr>
                <a:schemeClr val="lt1"/>
              </a:buClr>
              <a:buSzPts val="1400"/>
              <a:buChar char="●"/>
              <a:defRPr sz="1400">
                <a:solidFill>
                  <a:schemeClr val="lt1"/>
                </a:solidFill>
              </a:defRPr>
            </a:lvl7pPr>
            <a:lvl8pPr marL="3657600" lvl="7" indent="-317500" algn="l">
              <a:lnSpc>
                <a:spcPct val="115000"/>
              </a:lnSpc>
              <a:spcBef>
                <a:spcPts val="1600"/>
              </a:spcBef>
              <a:spcAft>
                <a:spcPts val="0"/>
              </a:spcAft>
              <a:buClr>
                <a:schemeClr val="lt1"/>
              </a:buClr>
              <a:buSzPts val="1400"/>
              <a:buChar char="○"/>
              <a:defRPr sz="1400">
                <a:solidFill>
                  <a:schemeClr val="lt1"/>
                </a:solidFill>
              </a:defRPr>
            </a:lvl8pPr>
            <a:lvl9pPr marL="4114800" lvl="8" indent="-317500" algn="l">
              <a:lnSpc>
                <a:spcPct val="115000"/>
              </a:lnSpc>
              <a:spcBef>
                <a:spcPts val="1600"/>
              </a:spcBef>
              <a:spcAft>
                <a:spcPts val="1600"/>
              </a:spcAft>
              <a:buClr>
                <a:schemeClr val="lt1"/>
              </a:buClr>
              <a:buSzPts val="1400"/>
              <a:buChar char="■"/>
              <a:defRPr sz="1400">
                <a:solidFill>
                  <a:schemeClr val="lt1"/>
                </a:solidFill>
              </a:defRPr>
            </a:lvl9pPr>
          </a:lstStyle>
          <a:p>
            <a:endParaRPr/>
          </a:p>
        </p:txBody>
      </p:sp>
      <p:sp>
        <p:nvSpPr>
          <p:cNvPr id="226" name="Google Shape;226;p18"/>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7">
  <p:cSld name="AUTOLAYOUT_7">
    <p:bg>
      <p:bgPr>
        <a:solidFill>
          <a:srgbClr val="FFFFFF"/>
        </a:solidFill>
        <a:effectLst/>
      </p:bgPr>
    </p:bg>
    <p:spTree>
      <p:nvGrpSpPr>
        <p:cNvPr id="1" name="Shape 227"/>
        <p:cNvGrpSpPr/>
        <p:nvPr/>
      </p:nvGrpSpPr>
      <p:grpSpPr>
        <a:xfrm>
          <a:off x="0" y="0"/>
          <a:ext cx="0" cy="0"/>
          <a:chOff x="0" y="0"/>
          <a:chExt cx="0" cy="0"/>
        </a:xfrm>
      </p:grpSpPr>
      <p:sp>
        <p:nvSpPr>
          <p:cNvPr id="228" name="Google Shape;228;p19"/>
          <p:cNvSpPr/>
          <p:nvPr/>
        </p:nvSpPr>
        <p:spPr>
          <a:xfrm>
            <a:off x="0" y="0"/>
            <a:ext cx="9144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a:off x="2316574" y="3364649"/>
            <a:ext cx="1632000" cy="1632000"/>
          </a:xfrm>
          <a:prstGeom prst="ellipse">
            <a:avLst/>
          </a:prstGeom>
          <a:noFill/>
          <a:ln w="19050"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6118424" y="1414824"/>
            <a:ext cx="1632000" cy="1632000"/>
          </a:xfrm>
          <a:prstGeom prst="ellipse">
            <a:avLst/>
          </a:prstGeom>
          <a:noFill/>
          <a:ln w="19050"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7500225" y="4086700"/>
            <a:ext cx="831300" cy="831300"/>
          </a:xfrm>
          <a:prstGeom prst="ellipse">
            <a:avLst/>
          </a:prstGeom>
          <a:noFill/>
          <a:ln w="19050"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a:off x="794188" y="1494263"/>
            <a:ext cx="831300" cy="831300"/>
          </a:xfrm>
          <a:prstGeom prst="ellipse">
            <a:avLst/>
          </a:prstGeom>
          <a:noFill/>
          <a:ln w="19050"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a:off x="1080300" y="1677414"/>
            <a:ext cx="3452400" cy="30291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4611275" y="1677414"/>
            <a:ext cx="3452400" cy="30291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txBox="1">
            <a:spLocks noGrp="1"/>
          </p:cNvSpPr>
          <p:nvPr>
            <p:ph type="title"/>
          </p:nvPr>
        </p:nvSpPr>
        <p:spPr>
          <a:xfrm>
            <a:off x="1347900" y="446125"/>
            <a:ext cx="6448200" cy="912300"/>
          </a:xfrm>
          <a:prstGeom prst="rect">
            <a:avLst/>
          </a:prstGeom>
          <a:noFill/>
        </p:spPr>
        <p:txBody>
          <a:bodyPr spcFirstLastPara="1" wrap="square" lIns="91425" tIns="91425" rIns="91425" bIns="91425" anchor="ctr" anchorCtr="0">
            <a:noAutofit/>
          </a:bodyPr>
          <a:lstStyle>
            <a:lvl1pPr lvl="0" algn="l">
              <a:lnSpc>
                <a:spcPct val="100000"/>
              </a:lnSpc>
              <a:spcBef>
                <a:spcPts val="0"/>
              </a:spcBef>
              <a:spcAft>
                <a:spcPts val="0"/>
              </a:spcAft>
              <a:buClr>
                <a:srgbClr val="434343"/>
              </a:buClr>
              <a:buSzPts val="2400"/>
              <a:buNone/>
              <a:defRPr sz="2400">
                <a:solidFill>
                  <a:srgbClr val="434343"/>
                </a:solidFill>
              </a:defRPr>
            </a:lvl1pPr>
            <a:lvl2pPr lvl="1" algn="l">
              <a:lnSpc>
                <a:spcPct val="100000"/>
              </a:lnSpc>
              <a:spcBef>
                <a:spcPts val="0"/>
              </a:spcBef>
              <a:spcAft>
                <a:spcPts val="0"/>
              </a:spcAft>
              <a:buClr>
                <a:srgbClr val="434343"/>
              </a:buClr>
              <a:buSzPts val="2400"/>
              <a:buNone/>
              <a:defRPr sz="2400">
                <a:solidFill>
                  <a:srgbClr val="434343"/>
                </a:solidFill>
              </a:defRPr>
            </a:lvl2pPr>
            <a:lvl3pPr lvl="2" algn="l">
              <a:lnSpc>
                <a:spcPct val="100000"/>
              </a:lnSpc>
              <a:spcBef>
                <a:spcPts val="0"/>
              </a:spcBef>
              <a:spcAft>
                <a:spcPts val="0"/>
              </a:spcAft>
              <a:buClr>
                <a:srgbClr val="434343"/>
              </a:buClr>
              <a:buSzPts val="2400"/>
              <a:buNone/>
              <a:defRPr sz="2400">
                <a:solidFill>
                  <a:srgbClr val="434343"/>
                </a:solidFill>
              </a:defRPr>
            </a:lvl3pPr>
            <a:lvl4pPr lvl="3" algn="l">
              <a:lnSpc>
                <a:spcPct val="100000"/>
              </a:lnSpc>
              <a:spcBef>
                <a:spcPts val="0"/>
              </a:spcBef>
              <a:spcAft>
                <a:spcPts val="0"/>
              </a:spcAft>
              <a:buClr>
                <a:srgbClr val="434343"/>
              </a:buClr>
              <a:buSzPts val="2400"/>
              <a:buNone/>
              <a:defRPr sz="2400">
                <a:solidFill>
                  <a:srgbClr val="434343"/>
                </a:solidFill>
              </a:defRPr>
            </a:lvl4pPr>
            <a:lvl5pPr lvl="4" algn="l">
              <a:lnSpc>
                <a:spcPct val="100000"/>
              </a:lnSpc>
              <a:spcBef>
                <a:spcPts val="0"/>
              </a:spcBef>
              <a:spcAft>
                <a:spcPts val="0"/>
              </a:spcAft>
              <a:buClr>
                <a:srgbClr val="434343"/>
              </a:buClr>
              <a:buSzPts val="2400"/>
              <a:buNone/>
              <a:defRPr sz="2400">
                <a:solidFill>
                  <a:srgbClr val="434343"/>
                </a:solidFill>
              </a:defRPr>
            </a:lvl5pPr>
            <a:lvl6pPr lvl="5" algn="l">
              <a:lnSpc>
                <a:spcPct val="100000"/>
              </a:lnSpc>
              <a:spcBef>
                <a:spcPts val="0"/>
              </a:spcBef>
              <a:spcAft>
                <a:spcPts val="0"/>
              </a:spcAft>
              <a:buClr>
                <a:srgbClr val="434343"/>
              </a:buClr>
              <a:buSzPts val="2400"/>
              <a:buNone/>
              <a:defRPr sz="2400">
                <a:solidFill>
                  <a:srgbClr val="434343"/>
                </a:solidFill>
              </a:defRPr>
            </a:lvl6pPr>
            <a:lvl7pPr lvl="6" algn="l">
              <a:lnSpc>
                <a:spcPct val="100000"/>
              </a:lnSpc>
              <a:spcBef>
                <a:spcPts val="0"/>
              </a:spcBef>
              <a:spcAft>
                <a:spcPts val="0"/>
              </a:spcAft>
              <a:buClr>
                <a:srgbClr val="434343"/>
              </a:buClr>
              <a:buSzPts val="2400"/>
              <a:buNone/>
              <a:defRPr sz="2400">
                <a:solidFill>
                  <a:srgbClr val="434343"/>
                </a:solidFill>
              </a:defRPr>
            </a:lvl7pPr>
            <a:lvl8pPr lvl="7" algn="l">
              <a:lnSpc>
                <a:spcPct val="100000"/>
              </a:lnSpc>
              <a:spcBef>
                <a:spcPts val="0"/>
              </a:spcBef>
              <a:spcAft>
                <a:spcPts val="0"/>
              </a:spcAft>
              <a:buClr>
                <a:srgbClr val="434343"/>
              </a:buClr>
              <a:buSzPts val="2400"/>
              <a:buNone/>
              <a:defRPr sz="2400">
                <a:solidFill>
                  <a:srgbClr val="434343"/>
                </a:solidFill>
              </a:defRPr>
            </a:lvl8pPr>
            <a:lvl9pPr lvl="8" algn="l">
              <a:lnSpc>
                <a:spcPct val="100000"/>
              </a:lnSpc>
              <a:spcBef>
                <a:spcPts val="0"/>
              </a:spcBef>
              <a:spcAft>
                <a:spcPts val="0"/>
              </a:spcAft>
              <a:buClr>
                <a:srgbClr val="434343"/>
              </a:buClr>
              <a:buSzPts val="2400"/>
              <a:buNone/>
              <a:defRPr sz="2400">
                <a:solidFill>
                  <a:srgbClr val="434343"/>
                </a:solidFill>
              </a:defRPr>
            </a:lvl9pPr>
          </a:lstStyle>
          <a:p>
            <a:endParaRPr/>
          </a:p>
        </p:txBody>
      </p:sp>
      <p:sp>
        <p:nvSpPr>
          <p:cNvPr id="236" name="Google Shape;236;p19"/>
          <p:cNvSpPr txBox="1">
            <a:spLocks noGrp="1"/>
          </p:cNvSpPr>
          <p:nvPr>
            <p:ph type="body" idx="1"/>
          </p:nvPr>
        </p:nvSpPr>
        <p:spPr>
          <a:xfrm>
            <a:off x="1347900" y="1876875"/>
            <a:ext cx="2917200" cy="2630100"/>
          </a:xfrm>
          <a:prstGeom prst="rect">
            <a:avLst/>
          </a:prstGeom>
          <a:noFill/>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1600"/>
              </a:spcBef>
              <a:spcAft>
                <a:spcPts val="0"/>
              </a:spcAft>
              <a:buClr>
                <a:srgbClr val="434343"/>
              </a:buClr>
              <a:buSzPts val="1200"/>
              <a:buChar char="○"/>
              <a:defRPr sz="1200">
                <a:solidFill>
                  <a:srgbClr val="434343"/>
                </a:solidFill>
              </a:defRPr>
            </a:lvl2pPr>
            <a:lvl3pPr marL="1371600" lvl="2" indent="-304800" algn="l">
              <a:lnSpc>
                <a:spcPct val="115000"/>
              </a:lnSpc>
              <a:spcBef>
                <a:spcPts val="1600"/>
              </a:spcBef>
              <a:spcAft>
                <a:spcPts val="0"/>
              </a:spcAft>
              <a:buClr>
                <a:srgbClr val="434343"/>
              </a:buClr>
              <a:buSzPts val="1200"/>
              <a:buChar char="■"/>
              <a:defRPr sz="1200">
                <a:solidFill>
                  <a:srgbClr val="434343"/>
                </a:solidFill>
              </a:defRPr>
            </a:lvl3pPr>
            <a:lvl4pPr marL="1828800" lvl="3" indent="-304800" algn="l">
              <a:lnSpc>
                <a:spcPct val="115000"/>
              </a:lnSpc>
              <a:spcBef>
                <a:spcPts val="1600"/>
              </a:spcBef>
              <a:spcAft>
                <a:spcPts val="0"/>
              </a:spcAft>
              <a:buClr>
                <a:srgbClr val="434343"/>
              </a:buClr>
              <a:buSzPts val="1200"/>
              <a:buChar char="●"/>
              <a:defRPr sz="1200">
                <a:solidFill>
                  <a:srgbClr val="434343"/>
                </a:solidFill>
              </a:defRPr>
            </a:lvl4pPr>
            <a:lvl5pPr marL="2286000" lvl="4" indent="-304800" algn="l">
              <a:lnSpc>
                <a:spcPct val="115000"/>
              </a:lnSpc>
              <a:spcBef>
                <a:spcPts val="1600"/>
              </a:spcBef>
              <a:spcAft>
                <a:spcPts val="0"/>
              </a:spcAft>
              <a:buClr>
                <a:srgbClr val="434343"/>
              </a:buClr>
              <a:buSzPts val="1200"/>
              <a:buChar char="○"/>
              <a:defRPr sz="1200">
                <a:solidFill>
                  <a:srgbClr val="434343"/>
                </a:solidFill>
              </a:defRPr>
            </a:lvl5pPr>
            <a:lvl6pPr marL="2743200" lvl="5" indent="-304800" algn="l">
              <a:lnSpc>
                <a:spcPct val="115000"/>
              </a:lnSpc>
              <a:spcBef>
                <a:spcPts val="1600"/>
              </a:spcBef>
              <a:spcAft>
                <a:spcPts val="0"/>
              </a:spcAft>
              <a:buClr>
                <a:srgbClr val="434343"/>
              </a:buClr>
              <a:buSzPts val="1200"/>
              <a:buChar char="■"/>
              <a:defRPr sz="1200">
                <a:solidFill>
                  <a:srgbClr val="434343"/>
                </a:solidFill>
              </a:defRPr>
            </a:lvl6pPr>
            <a:lvl7pPr marL="3200400" lvl="6" indent="-304800" algn="l">
              <a:lnSpc>
                <a:spcPct val="115000"/>
              </a:lnSpc>
              <a:spcBef>
                <a:spcPts val="1600"/>
              </a:spcBef>
              <a:spcAft>
                <a:spcPts val="0"/>
              </a:spcAft>
              <a:buClr>
                <a:srgbClr val="434343"/>
              </a:buClr>
              <a:buSzPts val="1200"/>
              <a:buChar char="●"/>
              <a:defRPr sz="1200">
                <a:solidFill>
                  <a:srgbClr val="434343"/>
                </a:solidFill>
              </a:defRPr>
            </a:lvl7pPr>
            <a:lvl8pPr marL="3657600" lvl="7" indent="-304800" algn="l">
              <a:lnSpc>
                <a:spcPct val="115000"/>
              </a:lnSpc>
              <a:spcBef>
                <a:spcPts val="1600"/>
              </a:spcBef>
              <a:spcAft>
                <a:spcPts val="0"/>
              </a:spcAft>
              <a:buClr>
                <a:srgbClr val="434343"/>
              </a:buClr>
              <a:buSzPts val="1200"/>
              <a:buChar char="○"/>
              <a:defRPr sz="1200">
                <a:solidFill>
                  <a:srgbClr val="434343"/>
                </a:solidFill>
              </a:defRPr>
            </a:lvl8pPr>
            <a:lvl9pPr marL="4114800" lvl="8" indent="-304800" algn="l">
              <a:lnSpc>
                <a:spcPct val="115000"/>
              </a:lnSpc>
              <a:spcBef>
                <a:spcPts val="1600"/>
              </a:spcBef>
              <a:spcAft>
                <a:spcPts val="1600"/>
              </a:spcAft>
              <a:buClr>
                <a:srgbClr val="434343"/>
              </a:buClr>
              <a:buSzPts val="1200"/>
              <a:buChar char="■"/>
              <a:defRPr sz="1200">
                <a:solidFill>
                  <a:srgbClr val="434343"/>
                </a:solidFill>
              </a:defRPr>
            </a:lvl9pPr>
          </a:lstStyle>
          <a:p>
            <a:endParaRPr/>
          </a:p>
        </p:txBody>
      </p:sp>
      <p:sp>
        <p:nvSpPr>
          <p:cNvPr id="237" name="Google Shape;237;p19"/>
          <p:cNvSpPr txBox="1">
            <a:spLocks noGrp="1"/>
          </p:cNvSpPr>
          <p:nvPr>
            <p:ph type="body" idx="2"/>
          </p:nvPr>
        </p:nvSpPr>
        <p:spPr>
          <a:xfrm>
            <a:off x="4878875" y="1876925"/>
            <a:ext cx="2917200" cy="2630100"/>
          </a:xfrm>
          <a:prstGeom prst="rect">
            <a:avLst/>
          </a:prstGeom>
          <a:noFill/>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1600"/>
              </a:spcBef>
              <a:spcAft>
                <a:spcPts val="0"/>
              </a:spcAft>
              <a:buClr>
                <a:srgbClr val="434343"/>
              </a:buClr>
              <a:buSzPts val="1200"/>
              <a:buChar char="○"/>
              <a:defRPr sz="1200">
                <a:solidFill>
                  <a:srgbClr val="434343"/>
                </a:solidFill>
              </a:defRPr>
            </a:lvl2pPr>
            <a:lvl3pPr marL="1371600" lvl="2" indent="-304800" algn="l">
              <a:lnSpc>
                <a:spcPct val="115000"/>
              </a:lnSpc>
              <a:spcBef>
                <a:spcPts val="1600"/>
              </a:spcBef>
              <a:spcAft>
                <a:spcPts val="0"/>
              </a:spcAft>
              <a:buClr>
                <a:srgbClr val="434343"/>
              </a:buClr>
              <a:buSzPts val="1200"/>
              <a:buChar char="■"/>
              <a:defRPr sz="1200">
                <a:solidFill>
                  <a:srgbClr val="434343"/>
                </a:solidFill>
              </a:defRPr>
            </a:lvl3pPr>
            <a:lvl4pPr marL="1828800" lvl="3" indent="-304800" algn="l">
              <a:lnSpc>
                <a:spcPct val="115000"/>
              </a:lnSpc>
              <a:spcBef>
                <a:spcPts val="1600"/>
              </a:spcBef>
              <a:spcAft>
                <a:spcPts val="0"/>
              </a:spcAft>
              <a:buClr>
                <a:srgbClr val="434343"/>
              </a:buClr>
              <a:buSzPts val="1200"/>
              <a:buChar char="●"/>
              <a:defRPr sz="1200">
                <a:solidFill>
                  <a:srgbClr val="434343"/>
                </a:solidFill>
              </a:defRPr>
            </a:lvl4pPr>
            <a:lvl5pPr marL="2286000" lvl="4" indent="-304800" algn="l">
              <a:lnSpc>
                <a:spcPct val="115000"/>
              </a:lnSpc>
              <a:spcBef>
                <a:spcPts val="1600"/>
              </a:spcBef>
              <a:spcAft>
                <a:spcPts val="0"/>
              </a:spcAft>
              <a:buClr>
                <a:srgbClr val="434343"/>
              </a:buClr>
              <a:buSzPts val="1200"/>
              <a:buChar char="○"/>
              <a:defRPr sz="1200">
                <a:solidFill>
                  <a:srgbClr val="434343"/>
                </a:solidFill>
              </a:defRPr>
            </a:lvl5pPr>
            <a:lvl6pPr marL="2743200" lvl="5" indent="-304800" algn="l">
              <a:lnSpc>
                <a:spcPct val="115000"/>
              </a:lnSpc>
              <a:spcBef>
                <a:spcPts val="1600"/>
              </a:spcBef>
              <a:spcAft>
                <a:spcPts val="0"/>
              </a:spcAft>
              <a:buClr>
                <a:srgbClr val="434343"/>
              </a:buClr>
              <a:buSzPts val="1200"/>
              <a:buChar char="■"/>
              <a:defRPr sz="1200">
                <a:solidFill>
                  <a:srgbClr val="434343"/>
                </a:solidFill>
              </a:defRPr>
            </a:lvl6pPr>
            <a:lvl7pPr marL="3200400" lvl="6" indent="-304800" algn="l">
              <a:lnSpc>
                <a:spcPct val="115000"/>
              </a:lnSpc>
              <a:spcBef>
                <a:spcPts val="1600"/>
              </a:spcBef>
              <a:spcAft>
                <a:spcPts val="0"/>
              </a:spcAft>
              <a:buClr>
                <a:srgbClr val="434343"/>
              </a:buClr>
              <a:buSzPts val="1200"/>
              <a:buChar char="●"/>
              <a:defRPr sz="1200">
                <a:solidFill>
                  <a:srgbClr val="434343"/>
                </a:solidFill>
              </a:defRPr>
            </a:lvl7pPr>
            <a:lvl8pPr marL="3657600" lvl="7" indent="-304800" algn="l">
              <a:lnSpc>
                <a:spcPct val="115000"/>
              </a:lnSpc>
              <a:spcBef>
                <a:spcPts val="1600"/>
              </a:spcBef>
              <a:spcAft>
                <a:spcPts val="0"/>
              </a:spcAft>
              <a:buClr>
                <a:srgbClr val="434343"/>
              </a:buClr>
              <a:buSzPts val="1200"/>
              <a:buChar char="○"/>
              <a:defRPr sz="1200">
                <a:solidFill>
                  <a:srgbClr val="434343"/>
                </a:solidFill>
              </a:defRPr>
            </a:lvl8pPr>
            <a:lvl9pPr marL="4114800" lvl="8" indent="-304800" algn="l">
              <a:lnSpc>
                <a:spcPct val="115000"/>
              </a:lnSpc>
              <a:spcBef>
                <a:spcPts val="1600"/>
              </a:spcBef>
              <a:spcAft>
                <a:spcPts val="1600"/>
              </a:spcAft>
              <a:buClr>
                <a:srgbClr val="434343"/>
              </a:buClr>
              <a:buSzPts val="1200"/>
              <a:buChar char="■"/>
              <a:defRPr sz="1200">
                <a:solidFill>
                  <a:srgbClr val="434343"/>
                </a:solidFill>
              </a:defRPr>
            </a:lvl9pPr>
          </a:lstStyle>
          <a:p>
            <a:endParaRPr/>
          </a:p>
        </p:txBody>
      </p:sp>
      <p:sp>
        <p:nvSpPr>
          <p:cNvPr id="238" name="Google Shape;238;p19"/>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7.jpeg"/><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1.avi"/><Relationship Id="rId1" Type="http://schemas.openxmlformats.org/officeDocument/2006/relationships/video" Target="NULL" TargetMode="External"/><Relationship Id="rId5" Type="http://schemas.openxmlformats.org/officeDocument/2006/relationships/image" Target="../media/image4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www.wikipedia.org/"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8" Type="http://schemas.openxmlformats.org/officeDocument/2006/relationships/hyperlink" Target="https://en.wikipedia.org/wiki/Convolutional_neural_network" TargetMode="External"/><Relationship Id="rId3" Type="http://schemas.openxmlformats.org/officeDocument/2006/relationships/hyperlink" Target="https://en.wikipedia.org/wiki/Electromyographic" TargetMode="External"/><Relationship Id="rId7" Type="http://schemas.openxmlformats.org/officeDocument/2006/relationships/hyperlink" Target="https://en.wikipedia.org/wiki/Artificial_neural_network" TargetMode="External"/><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hyperlink" Target="https://en.wikipedia.org/wiki/Transfer_learning#cite_note-22" TargetMode="External"/><Relationship Id="rId5" Type="http://schemas.openxmlformats.org/officeDocument/2006/relationships/hyperlink" Target="https://en.wikipedia.org/wiki/Gesture_recognition" TargetMode="External"/><Relationship Id="rId4" Type="http://schemas.openxmlformats.org/officeDocument/2006/relationships/hyperlink" Target="https://en.wikipedia.org/wiki/Electroencephalographic"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analyticsvidhya.com" TargetMode="External"/><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hyperlink" Target="http://www.pythonprogramming.net"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0"/>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Transfer Learning</a:t>
            </a:r>
            <a:endParaRPr/>
          </a:p>
        </p:txBody>
      </p:sp>
      <p:sp>
        <p:nvSpPr>
          <p:cNvPr id="244" name="Google Shape;244;p20"/>
          <p:cNvSpPr txBox="1">
            <a:spLocks noGrp="1"/>
          </p:cNvSpPr>
          <p:nvPr>
            <p:ph type="subTitle" idx="1"/>
          </p:nvPr>
        </p:nvSpPr>
        <p:spPr>
          <a:xfrm>
            <a:off x="4163148" y="3238450"/>
            <a:ext cx="4558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By: Biswajit Panda</a:t>
            </a:r>
            <a:endParaRPr/>
          </a:p>
          <a:p>
            <a:pPr marL="0" lvl="0" indent="0" algn="l" rtl="0">
              <a:spcBef>
                <a:spcPts val="0"/>
              </a:spcBef>
              <a:spcAft>
                <a:spcPts val="0"/>
              </a:spcAft>
              <a:buNone/>
            </a:pPr>
            <a:r>
              <a:rPr lang="en-GB"/>
              <a:t>Regd. no.: 1701329041</a:t>
            </a:r>
            <a:endParaRPr/>
          </a:p>
          <a:p>
            <a:pPr marL="0" lvl="0" indent="0" algn="l" rtl="0">
              <a:spcBef>
                <a:spcPts val="0"/>
              </a:spcBef>
              <a:spcAft>
                <a:spcPts val="0"/>
              </a:spcAft>
              <a:buNone/>
            </a:pPr>
            <a:r>
              <a:rPr lang="en-GB"/>
              <a:t>Branch: Computer Science &amp; Engineering</a:t>
            </a:r>
            <a:endParaRPr/>
          </a:p>
        </p:txBody>
      </p:sp>
      <p:pic>
        <p:nvPicPr>
          <p:cNvPr id="245" name="Google Shape;245;p20"/>
          <p:cNvPicPr preferRelativeResize="0"/>
          <p:nvPr/>
        </p:nvPicPr>
        <p:blipFill>
          <a:blip r:embed="rId3">
            <a:alphaModFix amt="79000"/>
          </a:blip>
          <a:stretch>
            <a:fillRect/>
          </a:stretch>
        </p:blipFill>
        <p:spPr>
          <a:xfrm>
            <a:off x="0" y="1149500"/>
            <a:ext cx="4015425" cy="3994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9"/>
          <p:cNvSpPr/>
          <p:nvPr/>
        </p:nvSpPr>
        <p:spPr>
          <a:xfrm>
            <a:off x="13425" y="0"/>
            <a:ext cx="9130500" cy="980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a:off x="2854163" y="264213"/>
            <a:ext cx="3794335" cy="451976"/>
          </a:xfrm>
          <a:prstGeom prst="rect">
            <a:avLst/>
          </a:prstGeom>
        </p:spPr>
        <p:txBody>
          <a:bodyPr>
            <a:prstTxWarp prst="textPlain">
              <a:avLst/>
            </a:prstTxWarp>
          </a:bodyPr>
          <a:lstStyle/>
          <a:p>
            <a:pPr lvl="0" algn="ctr"/>
            <a:r>
              <a:rPr b="0" i="0">
                <a:ln w="9525" cap="flat" cmpd="sng">
                  <a:solidFill>
                    <a:srgbClr val="FFFFFF"/>
                  </a:solidFill>
                  <a:prstDash val="solid"/>
                  <a:round/>
                  <a:headEnd type="none" w="sm" len="sm"/>
                  <a:tailEnd type="none" w="sm" len="sm"/>
                </a:ln>
                <a:solidFill>
                  <a:srgbClr val="FFFFFF"/>
                </a:solidFill>
                <a:latin typeface="Arial"/>
              </a:rPr>
              <a:t>Machine Learning</a:t>
            </a:r>
          </a:p>
        </p:txBody>
      </p:sp>
      <p:sp>
        <p:nvSpPr>
          <p:cNvPr id="323" name="Google Shape;323;p29"/>
          <p:cNvSpPr txBox="1"/>
          <p:nvPr/>
        </p:nvSpPr>
        <p:spPr>
          <a:xfrm>
            <a:off x="483475" y="1029675"/>
            <a:ext cx="2403900" cy="4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b="1">
                <a:latin typeface="Lato"/>
                <a:ea typeface="Lato"/>
                <a:cs typeface="Lato"/>
                <a:sym typeface="Lato"/>
              </a:rPr>
              <a:t>Supervised Learning</a:t>
            </a:r>
            <a:endParaRPr sz="2000" b="1">
              <a:latin typeface="Lato"/>
              <a:ea typeface="Lato"/>
              <a:cs typeface="Lato"/>
              <a:sym typeface="Lato"/>
            </a:endParaRPr>
          </a:p>
        </p:txBody>
      </p:sp>
      <p:sp>
        <p:nvSpPr>
          <p:cNvPr id="324" name="Google Shape;324;p29"/>
          <p:cNvSpPr txBox="1"/>
          <p:nvPr/>
        </p:nvSpPr>
        <p:spPr>
          <a:xfrm>
            <a:off x="3434925" y="1594875"/>
            <a:ext cx="2632800" cy="4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b="1">
                <a:latin typeface="Lato"/>
                <a:ea typeface="Lato"/>
                <a:cs typeface="Lato"/>
                <a:sym typeface="Lato"/>
              </a:rPr>
              <a:t>Unupervised Learning</a:t>
            </a:r>
            <a:endParaRPr sz="2000" b="1">
              <a:latin typeface="Lato"/>
              <a:ea typeface="Lato"/>
              <a:cs typeface="Lato"/>
              <a:sym typeface="Lato"/>
            </a:endParaRPr>
          </a:p>
        </p:txBody>
      </p:sp>
      <p:sp>
        <p:nvSpPr>
          <p:cNvPr id="325" name="Google Shape;325;p29"/>
          <p:cNvSpPr txBox="1"/>
          <p:nvPr/>
        </p:nvSpPr>
        <p:spPr>
          <a:xfrm>
            <a:off x="6175675" y="1029675"/>
            <a:ext cx="2830800" cy="4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b="1">
                <a:latin typeface="Lato"/>
                <a:ea typeface="Lato"/>
                <a:cs typeface="Lato"/>
                <a:sym typeface="Lato"/>
              </a:rPr>
              <a:t>Reinforcement Learning</a:t>
            </a:r>
            <a:endParaRPr sz="2000" b="1">
              <a:latin typeface="Lato"/>
              <a:ea typeface="Lato"/>
              <a:cs typeface="Lato"/>
              <a:sym typeface="Lato"/>
            </a:endParaRPr>
          </a:p>
        </p:txBody>
      </p:sp>
      <p:pic>
        <p:nvPicPr>
          <p:cNvPr id="326" name="Google Shape;326;p2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1525" y="1594875"/>
            <a:ext cx="3067800" cy="1784625"/>
          </a:xfrm>
          <a:prstGeom prst="rect">
            <a:avLst/>
          </a:prstGeom>
          <a:noFill/>
          <a:ln>
            <a:noFill/>
          </a:ln>
        </p:spPr>
      </p:pic>
      <p:pic>
        <p:nvPicPr>
          <p:cNvPr id="327" name="Google Shape;327;p2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244500" y="2359400"/>
            <a:ext cx="3013649" cy="1669475"/>
          </a:xfrm>
          <a:prstGeom prst="rect">
            <a:avLst/>
          </a:prstGeom>
          <a:noFill/>
          <a:ln>
            <a:noFill/>
          </a:ln>
        </p:spPr>
      </p:pic>
      <p:pic>
        <p:nvPicPr>
          <p:cNvPr id="328" name="Google Shape;328;p2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283325" y="1505075"/>
            <a:ext cx="2723150" cy="1936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3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149813" y="89625"/>
            <a:ext cx="6844375" cy="4472725"/>
          </a:xfrm>
          <a:prstGeom prst="rect">
            <a:avLst/>
          </a:prstGeom>
          <a:noFill/>
          <a:ln>
            <a:noFill/>
          </a:ln>
        </p:spPr>
      </p:pic>
      <p:pic>
        <p:nvPicPr>
          <p:cNvPr id="334" name="Google Shape;334;p3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149819" y="4562344"/>
            <a:ext cx="2957501" cy="44838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1"/>
          <p:cNvSpPr/>
          <p:nvPr/>
        </p:nvSpPr>
        <p:spPr>
          <a:xfrm>
            <a:off x="13425" y="0"/>
            <a:ext cx="9130500" cy="980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txBox="1">
            <a:spLocks noGrp="1"/>
          </p:cNvSpPr>
          <p:nvPr>
            <p:ph type="title"/>
          </p:nvPr>
        </p:nvSpPr>
        <p:spPr>
          <a:xfrm>
            <a:off x="289875" y="170400"/>
            <a:ext cx="20205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Features:</a:t>
            </a:r>
            <a:endParaRPr>
              <a:solidFill>
                <a:srgbClr val="FFFFFF"/>
              </a:solidFill>
            </a:endParaRPr>
          </a:p>
        </p:txBody>
      </p:sp>
      <p:pic>
        <p:nvPicPr>
          <p:cNvPr id="341" name="Google Shape;341;p3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88150" y="1051175"/>
            <a:ext cx="1324850" cy="1497825"/>
          </a:xfrm>
          <a:prstGeom prst="rect">
            <a:avLst/>
          </a:prstGeom>
          <a:noFill/>
          <a:ln>
            <a:noFill/>
          </a:ln>
        </p:spPr>
      </p:pic>
      <p:sp>
        <p:nvSpPr>
          <p:cNvPr id="342" name="Google Shape;342;p31"/>
          <p:cNvSpPr/>
          <p:nvPr/>
        </p:nvSpPr>
        <p:spPr>
          <a:xfrm rot="-1037600">
            <a:off x="1839122" y="1342998"/>
            <a:ext cx="523777" cy="255150"/>
          </a:xfrm>
          <a:prstGeom prst="notched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rot="-177249">
            <a:off x="1910967" y="1748666"/>
            <a:ext cx="523896" cy="255341"/>
          </a:xfrm>
          <a:prstGeom prst="notched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rot="1041946">
            <a:off x="1839174" y="2138644"/>
            <a:ext cx="523669" cy="255150"/>
          </a:xfrm>
          <a:prstGeom prst="notched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rot="3825469">
            <a:off x="1505396" y="2629884"/>
            <a:ext cx="523785" cy="255184"/>
          </a:xfrm>
          <a:prstGeom prst="notched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rot="5400000">
            <a:off x="767793" y="2706010"/>
            <a:ext cx="523800" cy="255300"/>
          </a:xfrm>
          <a:prstGeom prst="notched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txBox="1"/>
          <p:nvPr/>
        </p:nvSpPr>
        <p:spPr>
          <a:xfrm>
            <a:off x="2441125" y="1168375"/>
            <a:ext cx="10104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Lato"/>
                <a:ea typeface="Lato"/>
                <a:cs typeface="Lato"/>
                <a:sym typeface="Lato"/>
              </a:rPr>
              <a:t>Base Area</a:t>
            </a:r>
            <a:endParaRPr b="1">
              <a:latin typeface="Lato"/>
              <a:ea typeface="Lato"/>
              <a:cs typeface="Lato"/>
              <a:sym typeface="Lato"/>
            </a:endParaRPr>
          </a:p>
        </p:txBody>
      </p:sp>
      <p:sp>
        <p:nvSpPr>
          <p:cNvPr id="348" name="Google Shape;348;p31"/>
          <p:cNvSpPr txBox="1"/>
          <p:nvPr/>
        </p:nvSpPr>
        <p:spPr>
          <a:xfrm>
            <a:off x="2310375" y="2219100"/>
            <a:ext cx="10104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Lato"/>
                <a:ea typeface="Lato"/>
                <a:cs typeface="Lato"/>
                <a:sym typeface="Lato"/>
              </a:rPr>
              <a:t>Location</a:t>
            </a:r>
            <a:endParaRPr b="1">
              <a:latin typeface="Lato"/>
              <a:ea typeface="Lato"/>
              <a:cs typeface="Lato"/>
              <a:sym typeface="Lato"/>
            </a:endParaRPr>
          </a:p>
        </p:txBody>
      </p:sp>
      <p:sp>
        <p:nvSpPr>
          <p:cNvPr id="349" name="Google Shape;349;p31"/>
          <p:cNvSpPr txBox="1"/>
          <p:nvPr/>
        </p:nvSpPr>
        <p:spPr>
          <a:xfrm>
            <a:off x="2441125" y="1693750"/>
            <a:ext cx="15609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Lato"/>
                <a:ea typeface="Lato"/>
                <a:cs typeface="Lato"/>
                <a:sym typeface="Lato"/>
              </a:rPr>
              <a:t>No of Rooms</a:t>
            </a:r>
            <a:endParaRPr b="1">
              <a:latin typeface="Lato"/>
              <a:ea typeface="Lato"/>
              <a:cs typeface="Lato"/>
              <a:sym typeface="Lato"/>
            </a:endParaRPr>
          </a:p>
        </p:txBody>
      </p:sp>
      <p:sp>
        <p:nvSpPr>
          <p:cNvPr id="350" name="Google Shape;350;p31"/>
          <p:cNvSpPr txBox="1"/>
          <p:nvPr/>
        </p:nvSpPr>
        <p:spPr>
          <a:xfrm>
            <a:off x="1595800" y="2972575"/>
            <a:ext cx="11706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Lato"/>
                <a:ea typeface="Lato"/>
                <a:cs typeface="Lato"/>
                <a:sym typeface="Lato"/>
              </a:rPr>
              <a:t>Parking lot</a:t>
            </a:r>
            <a:endParaRPr b="1">
              <a:latin typeface="Lato"/>
              <a:ea typeface="Lato"/>
              <a:cs typeface="Lato"/>
              <a:sym typeface="Lato"/>
            </a:endParaRPr>
          </a:p>
        </p:txBody>
      </p:sp>
      <p:sp>
        <p:nvSpPr>
          <p:cNvPr id="351" name="Google Shape;351;p31"/>
          <p:cNvSpPr txBox="1"/>
          <p:nvPr/>
        </p:nvSpPr>
        <p:spPr>
          <a:xfrm>
            <a:off x="600700" y="3075950"/>
            <a:ext cx="8991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Lato"/>
                <a:ea typeface="Lato"/>
                <a:cs typeface="Lato"/>
                <a:sym typeface="Lato"/>
              </a:rPr>
              <a:t>facilities</a:t>
            </a:r>
            <a:endParaRPr b="1">
              <a:latin typeface="Lato"/>
              <a:ea typeface="Lato"/>
              <a:cs typeface="Lato"/>
              <a:sym typeface="Lato"/>
            </a:endParaRPr>
          </a:p>
        </p:txBody>
      </p:sp>
      <p:pic>
        <p:nvPicPr>
          <p:cNvPr id="352" name="Google Shape;352;p3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flipH="1">
            <a:off x="3667175" y="2820175"/>
            <a:ext cx="3648125" cy="1767975"/>
          </a:xfrm>
          <a:prstGeom prst="rect">
            <a:avLst/>
          </a:prstGeom>
          <a:noFill/>
          <a:ln>
            <a:noFill/>
          </a:ln>
        </p:spPr>
      </p:pic>
      <p:sp>
        <p:nvSpPr>
          <p:cNvPr id="353" name="Google Shape;353;p31"/>
          <p:cNvSpPr/>
          <p:nvPr/>
        </p:nvSpPr>
        <p:spPr>
          <a:xfrm>
            <a:off x="3528175" y="2748375"/>
            <a:ext cx="1577100" cy="1907100"/>
          </a:xfrm>
          <a:prstGeom prst="rect">
            <a:avLst/>
          </a:prstGeom>
          <a:noFill/>
          <a:ln w="76200" cap="flat" cmpd="sng">
            <a:solidFill>
              <a:srgbClr val="D9D9D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4" name="Google Shape;354;p31"/>
          <p:cNvCxnSpPr/>
          <p:nvPr/>
        </p:nvCxnSpPr>
        <p:spPr>
          <a:xfrm rot="10800000" flipH="1">
            <a:off x="7060150" y="2976550"/>
            <a:ext cx="335700" cy="80700"/>
          </a:xfrm>
          <a:prstGeom prst="straightConnector1">
            <a:avLst/>
          </a:prstGeom>
          <a:noFill/>
          <a:ln w="9525" cap="flat" cmpd="sng">
            <a:solidFill>
              <a:schemeClr val="dk2"/>
            </a:solidFill>
            <a:prstDash val="solid"/>
            <a:round/>
            <a:headEnd type="none" w="med" len="med"/>
            <a:tailEnd type="triangle" w="med" len="med"/>
          </a:ln>
        </p:spPr>
      </p:cxnSp>
      <p:cxnSp>
        <p:nvCxnSpPr>
          <p:cNvPr id="355" name="Google Shape;355;p31"/>
          <p:cNvCxnSpPr/>
          <p:nvPr/>
        </p:nvCxnSpPr>
        <p:spPr>
          <a:xfrm rot="10800000" flipH="1">
            <a:off x="6979600" y="3204900"/>
            <a:ext cx="564000" cy="27900"/>
          </a:xfrm>
          <a:prstGeom prst="straightConnector1">
            <a:avLst/>
          </a:prstGeom>
          <a:noFill/>
          <a:ln w="9525" cap="flat" cmpd="sng">
            <a:solidFill>
              <a:schemeClr val="dk2"/>
            </a:solidFill>
            <a:prstDash val="solid"/>
            <a:round/>
            <a:headEnd type="none" w="med" len="med"/>
            <a:tailEnd type="triangle" w="med" len="med"/>
          </a:ln>
        </p:spPr>
      </p:cxnSp>
      <p:cxnSp>
        <p:nvCxnSpPr>
          <p:cNvPr id="356" name="Google Shape;356;p31"/>
          <p:cNvCxnSpPr/>
          <p:nvPr/>
        </p:nvCxnSpPr>
        <p:spPr>
          <a:xfrm>
            <a:off x="6979600" y="3419225"/>
            <a:ext cx="550500" cy="27600"/>
          </a:xfrm>
          <a:prstGeom prst="straightConnector1">
            <a:avLst/>
          </a:prstGeom>
          <a:noFill/>
          <a:ln w="9525" cap="flat" cmpd="sng">
            <a:solidFill>
              <a:schemeClr val="dk2"/>
            </a:solidFill>
            <a:prstDash val="solid"/>
            <a:round/>
            <a:headEnd type="none" w="med" len="med"/>
            <a:tailEnd type="triangle" w="med" len="med"/>
          </a:ln>
        </p:spPr>
      </p:cxnSp>
      <p:cxnSp>
        <p:nvCxnSpPr>
          <p:cNvPr id="357" name="Google Shape;357;p31"/>
          <p:cNvCxnSpPr/>
          <p:nvPr/>
        </p:nvCxnSpPr>
        <p:spPr>
          <a:xfrm>
            <a:off x="6979600" y="3568150"/>
            <a:ext cx="564000" cy="93300"/>
          </a:xfrm>
          <a:prstGeom prst="straightConnector1">
            <a:avLst/>
          </a:prstGeom>
          <a:noFill/>
          <a:ln w="9525" cap="flat" cmpd="sng">
            <a:solidFill>
              <a:schemeClr val="dk2"/>
            </a:solidFill>
            <a:prstDash val="solid"/>
            <a:round/>
            <a:headEnd type="none" w="med" len="med"/>
            <a:tailEnd type="triangle" w="med" len="med"/>
          </a:ln>
        </p:spPr>
      </p:cxnSp>
      <p:sp>
        <p:nvSpPr>
          <p:cNvPr id="358" name="Google Shape;358;p31"/>
          <p:cNvSpPr txBox="1"/>
          <p:nvPr/>
        </p:nvSpPr>
        <p:spPr>
          <a:xfrm>
            <a:off x="7463025" y="2619175"/>
            <a:ext cx="4605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Lato"/>
                <a:ea typeface="Lato"/>
                <a:cs typeface="Lato"/>
                <a:sym typeface="Lato"/>
              </a:rPr>
              <a:t>X1</a:t>
            </a:r>
            <a:endParaRPr b="1">
              <a:latin typeface="Lato"/>
              <a:ea typeface="Lato"/>
              <a:cs typeface="Lato"/>
              <a:sym typeface="Lato"/>
            </a:endParaRPr>
          </a:p>
        </p:txBody>
      </p:sp>
      <p:sp>
        <p:nvSpPr>
          <p:cNvPr id="359" name="Google Shape;359;p31"/>
          <p:cNvSpPr txBox="1"/>
          <p:nvPr/>
        </p:nvSpPr>
        <p:spPr>
          <a:xfrm>
            <a:off x="7615425" y="2923550"/>
            <a:ext cx="4605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Lato"/>
                <a:ea typeface="Lato"/>
                <a:cs typeface="Lato"/>
                <a:sym typeface="Lato"/>
              </a:rPr>
              <a:t>X2</a:t>
            </a:r>
            <a:endParaRPr b="1">
              <a:latin typeface="Lato"/>
              <a:ea typeface="Lato"/>
              <a:cs typeface="Lato"/>
              <a:sym typeface="Lato"/>
            </a:endParaRPr>
          </a:p>
        </p:txBody>
      </p:sp>
      <p:sp>
        <p:nvSpPr>
          <p:cNvPr id="360" name="Google Shape;360;p31"/>
          <p:cNvSpPr txBox="1"/>
          <p:nvPr/>
        </p:nvSpPr>
        <p:spPr>
          <a:xfrm>
            <a:off x="7615425" y="3233375"/>
            <a:ext cx="4605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Lato"/>
                <a:ea typeface="Lato"/>
                <a:cs typeface="Lato"/>
                <a:sym typeface="Lato"/>
              </a:rPr>
              <a:t>X3</a:t>
            </a:r>
            <a:endParaRPr b="1">
              <a:latin typeface="Lato"/>
              <a:ea typeface="Lato"/>
              <a:cs typeface="Lato"/>
              <a:sym typeface="Lato"/>
            </a:endParaRPr>
          </a:p>
        </p:txBody>
      </p:sp>
      <p:sp>
        <p:nvSpPr>
          <p:cNvPr id="361" name="Google Shape;361;p31"/>
          <p:cNvSpPr txBox="1"/>
          <p:nvPr/>
        </p:nvSpPr>
        <p:spPr>
          <a:xfrm>
            <a:off x="7615425" y="3568150"/>
            <a:ext cx="4605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Lato"/>
                <a:ea typeface="Lato"/>
                <a:cs typeface="Lato"/>
                <a:sym typeface="Lato"/>
              </a:rPr>
              <a:t>X4</a:t>
            </a:r>
            <a:endParaRPr b="1">
              <a:latin typeface="Lato"/>
              <a:ea typeface="Lato"/>
              <a:cs typeface="Lato"/>
              <a:sym typeface="Lato"/>
            </a:endParaRPr>
          </a:p>
        </p:txBody>
      </p:sp>
      <p:sp>
        <p:nvSpPr>
          <p:cNvPr id="362" name="Google Shape;362;p31"/>
          <p:cNvSpPr txBox="1"/>
          <p:nvPr/>
        </p:nvSpPr>
        <p:spPr>
          <a:xfrm>
            <a:off x="4861232" y="2066575"/>
            <a:ext cx="12600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latin typeface="Lato"/>
                <a:ea typeface="Lato"/>
                <a:cs typeface="Lato"/>
                <a:sym typeface="Lato"/>
              </a:rPr>
              <a:t>Image Data</a:t>
            </a:r>
            <a:endParaRPr sz="1600" b="1">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p:nvPr/>
        </p:nvSpPr>
        <p:spPr>
          <a:xfrm>
            <a:off x="13425" y="0"/>
            <a:ext cx="9130500" cy="980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txBox="1">
            <a:spLocks noGrp="1"/>
          </p:cNvSpPr>
          <p:nvPr>
            <p:ph type="title"/>
          </p:nvPr>
        </p:nvSpPr>
        <p:spPr>
          <a:xfrm>
            <a:off x="289875" y="170400"/>
            <a:ext cx="51222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Artificial Neural Networks</a:t>
            </a:r>
            <a:endParaRPr>
              <a:solidFill>
                <a:srgbClr val="FFFFFF"/>
              </a:solidFill>
            </a:endParaRPr>
          </a:p>
        </p:txBody>
      </p:sp>
      <p:pic>
        <p:nvPicPr>
          <p:cNvPr id="369" name="Google Shape;369;p3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739025" y="1297575"/>
            <a:ext cx="5649150" cy="3313625"/>
          </a:xfrm>
          <a:prstGeom prst="rect">
            <a:avLst/>
          </a:prstGeom>
          <a:noFill/>
          <a:ln>
            <a:noFill/>
          </a:ln>
        </p:spPr>
      </p:pic>
      <p:sp>
        <p:nvSpPr>
          <p:cNvPr id="370" name="Google Shape;370;p32"/>
          <p:cNvSpPr txBox="1"/>
          <p:nvPr/>
        </p:nvSpPr>
        <p:spPr>
          <a:xfrm>
            <a:off x="2119125" y="4391475"/>
            <a:ext cx="14637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b="1">
                <a:latin typeface="Lato"/>
                <a:ea typeface="Lato"/>
                <a:cs typeface="Lato"/>
                <a:sym typeface="Lato"/>
              </a:rPr>
              <a:t>Feed-Forward</a:t>
            </a:r>
            <a:endParaRPr sz="1500" b="1">
              <a:latin typeface="Lato"/>
              <a:ea typeface="Lato"/>
              <a:cs typeface="Lato"/>
              <a:sym typeface="Lato"/>
            </a:endParaRPr>
          </a:p>
        </p:txBody>
      </p:sp>
      <p:sp>
        <p:nvSpPr>
          <p:cNvPr id="371" name="Google Shape;371;p32"/>
          <p:cNvSpPr txBox="1"/>
          <p:nvPr/>
        </p:nvSpPr>
        <p:spPr>
          <a:xfrm>
            <a:off x="5239450" y="4611200"/>
            <a:ext cx="17439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b="1">
                <a:latin typeface="Lato"/>
                <a:ea typeface="Lato"/>
                <a:cs typeface="Lato"/>
                <a:sym typeface="Lato"/>
              </a:rPr>
              <a:t>Back-Propagation</a:t>
            </a:r>
            <a:endParaRPr sz="1500" b="1">
              <a:latin typeface="Lato"/>
              <a:ea typeface="Lato"/>
              <a:cs typeface="Lato"/>
              <a:sym typeface="Lato"/>
            </a:endParaRPr>
          </a:p>
        </p:txBody>
      </p:sp>
      <p:cxnSp>
        <p:nvCxnSpPr>
          <p:cNvPr id="372" name="Google Shape;372;p32"/>
          <p:cNvCxnSpPr/>
          <p:nvPr/>
        </p:nvCxnSpPr>
        <p:spPr>
          <a:xfrm rot="10800000" flipH="1">
            <a:off x="3582825" y="4579575"/>
            <a:ext cx="593700" cy="6600"/>
          </a:xfrm>
          <a:prstGeom prst="straightConnector1">
            <a:avLst/>
          </a:prstGeom>
          <a:noFill/>
          <a:ln w="9525" cap="flat" cmpd="sng">
            <a:solidFill>
              <a:schemeClr val="dk2"/>
            </a:solidFill>
            <a:prstDash val="solid"/>
            <a:round/>
            <a:headEnd type="none" w="med" len="med"/>
            <a:tailEnd type="triangle" w="med" len="med"/>
          </a:ln>
        </p:spPr>
      </p:cxnSp>
      <p:cxnSp>
        <p:nvCxnSpPr>
          <p:cNvPr id="373" name="Google Shape;373;p32"/>
          <p:cNvCxnSpPr/>
          <p:nvPr/>
        </p:nvCxnSpPr>
        <p:spPr>
          <a:xfrm rot="10800000">
            <a:off x="4645750" y="4820400"/>
            <a:ext cx="593700" cy="6600"/>
          </a:xfrm>
          <a:prstGeom prst="straightConnector1">
            <a:avLst/>
          </a:prstGeom>
          <a:noFill/>
          <a:ln w="9525" cap="flat" cmpd="sng">
            <a:solidFill>
              <a:schemeClr val="dk2"/>
            </a:solidFill>
            <a:prstDash val="solid"/>
            <a:round/>
            <a:headEnd type="none" w="med" len="med"/>
            <a:tailEnd type="triangle" w="med" len="med"/>
          </a:ln>
        </p:spPr>
      </p:cxnSp>
      <p:sp>
        <p:nvSpPr>
          <p:cNvPr id="374" name="Google Shape;374;p32"/>
          <p:cNvSpPr txBox="1"/>
          <p:nvPr/>
        </p:nvSpPr>
        <p:spPr>
          <a:xfrm rot="-5400000">
            <a:off x="427825" y="2759688"/>
            <a:ext cx="10494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b="1">
                <a:latin typeface="Lato"/>
                <a:ea typeface="Lato"/>
                <a:cs typeface="Lato"/>
                <a:sym typeface="Lato"/>
              </a:rPr>
              <a:t>Features</a:t>
            </a:r>
            <a:endParaRPr sz="1500" b="1">
              <a:latin typeface="Lato"/>
              <a:ea typeface="Lato"/>
              <a:cs typeface="Lato"/>
              <a:sym typeface="Lato"/>
            </a:endParaRPr>
          </a:p>
        </p:txBody>
      </p:sp>
      <p:sp>
        <p:nvSpPr>
          <p:cNvPr id="375" name="Google Shape;375;p32"/>
          <p:cNvSpPr txBox="1"/>
          <p:nvPr/>
        </p:nvSpPr>
        <p:spPr>
          <a:xfrm>
            <a:off x="8136149" y="2834250"/>
            <a:ext cx="1007775" cy="6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200" b="1" dirty="0" err="1">
                <a:latin typeface="Lato"/>
                <a:ea typeface="Lato"/>
                <a:cs typeface="Lato"/>
                <a:sym typeface="Lato"/>
              </a:rPr>
              <a:t>y</a:t>
            </a:r>
            <a:r>
              <a:rPr lang="en-GB" sz="2200" b="1" baseline="-25000" dirty="0" err="1">
                <a:latin typeface="Lato"/>
                <a:ea typeface="Lato"/>
                <a:cs typeface="Lato"/>
                <a:sym typeface="Lato"/>
              </a:rPr>
              <a:t>actual</a:t>
            </a:r>
            <a:endParaRPr sz="2200" b="1" baseline="-25000" dirty="0">
              <a:latin typeface="Lato"/>
              <a:ea typeface="Lato"/>
              <a:cs typeface="Lato"/>
              <a:sym typeface="Lato"/>
            </a:endParaRPr>
          </a:p>
        </p:txBody>
      </p:sp>
      <p:sp>
        <p:nvSpPr>
          <p:cNvPr id="376" name="Google Shape;376;p32"/>
          <p:cNvSpPr txBox="1"/>
          <p:nvPr/>
        </p:nvSpPr>
        <p:spPr>
          <a:xfrm>
            <a:off x="7388175" y="2806950"/>
            <a:ext cx="5937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latin typeface="Lato"/>
                <a:ea typeface="Lato"/>
                <a:cs typeface="Lato"/>
                <a:sym typeface="Lato"/>
              </a:rPr>
              <a:t>ŷ</a:t>
            </a:r>
            <a:endParaRPr sz="2400" b="1">
              <a:latin typeface="Lato"/>
              <a:ea typeface="Lato"/>
              <a:cs typeface="Lato"/>
              <a:sym typeface="Lato"/>
            </a:endParaRPr>
          </a:p>
        </p:txBody>
      </p:sp>
      <p:sp>
        <p:nvSpPr>
          <p:cNvPr id="377" name="Google Shape;377;p32"/>
          <p:cNvSpPr/>
          <p:nvPr/>
        </p:nvSpPr>
        <p:spPr>
          <a:xfrm>
            <a:off x="7715550" y="3073500"/>
            <a:ext cx="496800" cy="161100"/>
          </a:xfrm>
          <a:prstGeom prst="leftRightArrow">
            <a:avLst>
              <a:gd name="adj1" fmla="val 50000"/>
              <a:gd name="adj2" fmla="val 50000"/>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txBox="1"/>
          <p:nvPr/>
        </p:nvSpPr>
        <p:spPr>
          <a:xfrm>
            <a:off x="7626300" y="3394350"/>
            <a:ext cx="6753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b="1">
                <a:latin typeface="Lato"/>
                <a:ea typeface="Lato"/>
                <a:cs typeface="Lato"/>
                <a:sym typeface="Lato"/>
              </a:rPr>
              <a:t>Error</a:t>
            </a:r>
            <a:endParaRPr sz="1500" b="1">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3"/>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How Transfer Learning works?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4"/>
          <p:cNvSpPr/>
          <p:nvPr/>
        </p:nvSpPr>
        <p:spPr>
          <a:xfrm>
            <a:off x="2041275" y="1692125"/>
            <a:ext cx="362700" cy="16518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a:off x="2422275" y="1692125"/>
            <a:ext cx="362700" cy="1651800"/>
          </a:xfrm>
          <a:prstGeom prst="rect">
            <a:avLst/>
          </a:prstGeom>
          <a:solidFill>
            <a:srgbClr val="FFFF00"/>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2803275" y="1692125"/>
            <a:ext cx="362700" cy="1651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a:off x="3184275" y="1692125"/>
            <a:ext cx="362700" cy="1651800"/>
          </a:xfrm>
          <a:prstGeom prst="rect">
            <a:avLst/>
          </a:prstGeom>
          <a:solidFill>
            <a:srgbClr val="B7B7B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3565275" y="1692125"/>
            <a:ext cx="362700" cy="1651800"/>
          </a:xfrm>
          <a:prstGeom prst="rect">
            <a:avLst/>
          </a:prstGeom>
          <a:solidFill>
            <a:srgbClr val="674EA7"/>
          </a:solidFill>
          <a:ln w="952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3946275" y="1692125"/>
            <a:ext cx="362700" cy="1651800"/>
          </a:xfrm>
          <a:prstGeom prst="rect">
            <a:avLst/>
          </a:prstGeom>
          <a:solidFill>
            <a:srgbClr val="C27BA0"/>
          </a:solidFill>
          <a:ln w="9525"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4327275" y="1692125"/>
            <a:ext cx="362700" cy="1651800"/>
          </a:xfrm>
          <a:prstGeom prst="rect">
            <a:avLst/>
          </a:prstGeom>
          <a:solidFill>
            <a:srgbClr val="6AA84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p:nvPr/>
        </p:nvSpPr>
        <p:spPr>
          <a:xfrm>
            <a:off x="4708275" y="1692125"/>
            <a:ext cx="362700" cy="16518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4"/>
          <p:cNvSpPr/>
          <p:nvPr/>
        </p:nvSpPr>
        <p:spPr>
          <a:xfrm>
            <a:off x="5089275" y="1692125"/>
            <a:ext cx="362700" cy="1651800"/>
          </a:xfrm>
          <a:prstGeom prst="rect">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4"/>
          <p:cNvSpPr/>
          <p:nvPr/>
        </p:nvSpPr>
        <p:spPr>
          <a:xfrm>
            <a:off x="5470275" y="1692125"/>
            <a:ext cx="362700" cy="1651800"/>
          </a:xfrm>
          <a:prstGeom prst="rect">
            <a:avLst/>
          </a:prstGeom>
          <a:solidFill>
            <a:srgbClr val="00FF00"/>
          </a:solid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4"/>
          <p:cNvSpPr/>
          <p:nvPr/>
        </p:nvSpPr>
        <p:spPr>
          <a:xfrm>
            <a:off x="5851275" y="1692125"/>
            <a:ext cx="362700" cy="16518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4"/>
          <p:cNvSpPr/>
          <p:nvPr/>
        </p:nvSpPr>
        <p:spPr>
          <a:xfrm>
            <a:off x="1056550" y="2350450"/>
            <a:ext cx="537300" cy="2418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4"/>
          <p:cNvSpPr txBox="1"/>
          <p:nvPr/>
        </p:nvSpPr>
        <p:spPr>
          <a:xfrm>
            <a:off x="599950" y="1947550"/>
            <a:ext cx="1333800" cy="40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700" b="1">
                <a:latin typeface="Lato"/>
                <a:ea typeface="Lato"/>
                <a:cs typeface="Lato"/>
                <a:sym typeface="Lato"/>
              </a:rPr>
              <a:t>Input</a:t>
            </a:r>
            <a:endParaRPr sz="1700" b="1">
              <a:latin typeface="Lato"/>
              <a:ea typeface="Lato"/>
              <a:cs typeface="Lato"/>
              <a:sym typeface="Lato"/>
            </a:endParaRPr>
          </a:p>
        </p:txBody>
      </p:sp>
      <p:sp>
        <p:nvSpPr>
          <p:cNvPr id="401" name="Google Shape;401;p34"/>
          <p:cNvSpPr txBox="1"/>
          <p:nvPr/>
        </p:nvSpPr>
        <p:spPr>
          <a:xfrm>
            <a:off x="3597075" y="886325"/>
            <a:ext cx="10611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b="1">
                <a:latin typeface="Lato"/>
                <a:ea typeface="Lato"/>
                <a:cs typeface="Lato"/>
                <a:sym typeface="Lato"/>
              </a:rPr>
              <a:t>MODEL</a:t>
            </a:r>
            <a:endParaRPr sz="1900" b="1">
              <a:latin typeface="Lato"/>
              <a:ea typeface="Lato"/>
              <a:cs typeface="Lato"/>
              <a:sym typeface="Lato"/>
            </a:endParaRPr>
          </a:p>
        </p:txBody>
      </p:sp>
      <p:sp>
        <p:nvSpPr>
          <p:cNvPr id="402" name="Google Shape;402;p34"/>
          <p:cNvSpPr/>
          <p:nvPr/>
        </p:nvSpPr>
        <p:spPr>
          <a:xfrm>
            <a:off x="6813200" y="2423700"/>
            <a:ext cx="537300" cy="2418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txBox="1"/>
          <p:nvPr/>
        </p:nvSpPr>
        <p:spPr>
          <a:xfrm>
            <a:off x="6406425" y="1475050"/>
            <a:ext cx="1776900" cy="89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700" b="1">
                <a:latin typeface="Lato"/>
                <a:ea typeface="Lato"/>
                <a:cs typeface="Lato"/>
                <a:sym typeface="Lato"/>
              </a:rPr>
              <a:t>Output</a:t>
            </a:r>
            <a:endParaRPr sz="1700" b="1">
              <a:latin typeface="Lato"/>
              <a:ea typeface="Lato"/>
              <a:cs typeface="Lato"/>
              <a:sym typeface="Lato"/>
            </a:endParaRPr>
          </a:p>
          <a:p>
            <a:pPr marL="0" lvl="0" indent="0" algn="ctr" rtl="0">
              <a:spcBef>
                <a:spcPts val="0"/>
              </a:spcBef>
              <a:spcAft>
                <a:spcPts val="0"/>
              </a:spcAft>
              <a:buNone/>
            </a:pPr>
            <a:r>
              <a:rPr lang="en-GB" sz="1700" b="1">
                <a:latin typeface="Lato"/>
                <a:ea typeface="Lato"/>
                <a:cs typeface="Lato"/>
                <a:sym typeface="Lato"/>
              </a:rPr>
              <a:t>Predictions in 1000 categories</a:t>
            </a:r>
            <a:endParaRPr sz="1700" b="1">
              <a:latin typeface="Lato"/>
              <a:ea typeface="Lato"/>
              <a:cs typeface="Lato"/>
              <a:sym typeface="Lato"/>
            </a:endParaRPr>
          </a:p>
        </p:txBody>
      </p:sp>
      <p:sp>
        <p:nvSpPr>
          <p:cNvPr id="404" name="Google Shape;404;p34"/>
          <p:cNvSpPr txBox="1"/>
          <p:nvPr/>
        </p:nvSpPr>
        <p:spPr>
          <a:xfrm>
            <a:off x="7589625" y="2229150"/>
            <a:ext cx="593700" cy="6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latin typeface="Lato"/>
                <a:ea typeface="Lato"/>
                <a:cs typeface="Lato"/>
                <a:sym typeface="Lato"/>
              </a:rPr>
              <a:t>ŷ</a:t>
            </a:r>
            <a:endParaRPr sz="2400" b="1">
              <a:latin typeface="Lato"/>
              <a:ea typeface="Lato"/>
              <a:cs typeface="Lato"/>
              <a:sym typeface="Lato"/>
            </a:endParaRPr>
          </a:p>
        </p:txBody>
      </p:sp>
      <p:sp>
        <p:nvSpPr>
          <p:cNvPr id="405" name="Google Shape;405;p34"/>
          <p:cNvSpPr/>
          <p:nvPr/>
        </p:nvSpPr>
        <p:spPr>
          <a:xfrm rot="-5400000">
            <a:off x="2801475" y="2663050"/>
            <a:ext cx="219900" cy="1751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 name="Google Shape;406;p34"/>
          <p:cNvSpPr/>
          <p:nvPr/>
        </p:nvSpPr>
        <p:spPr>
          <a:xfrm rot="-5400000">
            <a:off x="4745375" y="2631700"/>
            <a:ext cx="219900" cy="18141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 name="Google Shape;407;p34"/>
          <p:cNvSpPr/>
          <p:nvPr/>
        </p:nvSpPr>
        <p:spPr>
          <a:xfrm rot="10800000">
            <a:off x="5923675" y="3352600"/>
            <a:ext cx="159900" cy="4926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txBox="1"/>
          <p:nvPr/>
        </p:nvSpPr>
        <p:spPr>
          <a:xfrm>
            <a:off x="5441275" y="3769000"/>
            <a:ext cx="1124700"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Lato"/>
                <a:ea typeface="Lato"/>
                <a:cs typeface="Lato"/>
                <a:sym typeface="Lato"/>
              </a:rPr>
              <a:t>Prediction</a:t>
            </a:r>
            <a:endParaRPr b="1">
              <a:latin typeface="Lato"/>
              <a:ea typeface="Lato"/>
              <a:cs typeface="Lato"/>
              <a:sym typeface="Lato"/>
            </a:endParaRPr>
          </a:p>
          <a:p>
            <a:pPr marL="0" lvl="0" indent="0" algn="ctr" rtl="0">
              <a:spcBef>
                <a:spcPts val="0"/>
              </a:spcBef>
              <a:spcAft>
                <a:spcPts val="0"/>
              </a:spcAft>
              <a:buNone/>
            </a:pPr>
            <a:r>
              <a:rPr lang="en-GB" b="1">
                <a:latin typeface="Lato"/>
                <a:ea typeface="Lato"/>
                <a:cs typeface="Lato"/>
                <a:sym typeface="Lato"/>
              </a:rPr>
              <a:t>Layer</a:t>
            </a:r>
            <a:endParaRPr b="1">
              <a:latin typeface="Lato"/>
              <a:ea typeface="Lato"/>
              <a:cs typeface="Lato"/>
              <a:sym typeface="Lato"/>
            </a:endParaRPr>
          </a:p>
        </p:txBody>
      </p:sp>
      <p:sp>
        <p:nvSpPr>
          <p:cNvPr id="409" name="Google Shape;409;p34"/>
          <p:cNvSpPr txBox="1"/>
          <p:nvPr/>
        </p:nvSpPr>
        <p:spPr>
          <a:xfrm>
            <a:off x="2349075" y="3733575"/>
            <a:ext cx="1124700"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Lato"/>
                <a:ea typeface="Lato"/>
                <a:cs typeface="Lato"/>
                <a:sym typeface="Lato"/>
              </a:rPr>
              <a:t>Simple Shapes</a:t>
            </a:r>
            <a:endParaRPr b="1">
              <a:latin typeface="Lato"/>
              <a:ea typeface="Lato"/>
              <a:cs typeface="Lato"/>
              <a:sym typeface="Lato"/>
            </a:endParaRPr>
          </a:p>
        </p:txBody>
      </p:sp>
      <p:sp>
        <p:nvSpPr>
          <p:cNvPr id="410" name="Google Shape;410;p34"/>
          <p:cNvSpPr txBox="1"/>
          <p:nvPr/>
        </p:nvSpPr>
        <p:spPr>
          <a:xfrm>
            <a:off x="4292975" y="3845200"/>
            <a:ext cx="1124700" cy="89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Lato"/>
                <a:ea typeface="Lato"/>
                <a:cs typeface="Lato"/>
                <a:sym typeface="Lato"/>
              </a:rPr>
              <a:t>Complex visual patterns</a:t>
            </a:r>
            <a:endParaRPr b="1">
              <a:latin typeface="Lato"/>
              <a:ea typeface="Lato"/>
              <a:cs typeface="Lato"/>
              <a:sym typeface="Lato"/>
            </a:endParaRPr>
          </a:p>
        </p:txBody>
      </p:sp>
      <p:sp>
        <p:nvSpPr>
          <p:cNvPr id="411" name="Google Shape;411;p34"/>
          <p:cNvSpPr txBox="1"/>
          <p:nvPr/>
        </p:nvSpPr>
        <p:spPr>
          <a:xfrm>
            <a:off x="5003575" y="810125"/>
            <a:ext cx="1333800" cy="89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700" b="1">
                <a:latin typeface="Lato"/>
                <a:ea typeface="Lato"/>
                <a:cs typeface="Lato"/>
                <a:sym typeface="Lato"/>
              </a:rPr>
              <a:t>Last remaining layer</a:t>
            </a:r>
            <a:endParaRPr sz="1700" b="1">
              <a:latin typeface="Lato"/>
              <a:ea typeface="Lato"/>
              <a:cs typeface="Lato"/>
              <a:sym typeface="Lato"/>
            </a:endParaRPr>
          </a:p>
        </p:txBody>
      </p:sp>
      <p:sp>
        <p:nvSpPr>
          <p:cNvPr id="412" name="Google Shape;412;p34"/>
          <p:cNvSpPr/>
          <p:nvPr/>
        </p:nvSpPr>
        <p:spPr>
          <a:xfrm>
            <a:off x="5546375" y="1786125"/>
            <a:ext cx="216000" cy="219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a:off x="5546375" y="2090925"/>
            <a:ext cx="216000" cy="219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p:nvPr/>
        </p:nvSpPr>
        <p:spPr>
          <a:xfrm>
            <a:off x="5546375" y="2395725"/>
            <a:ext cx="216000" cy="219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4"/>
          <p:cNvSpPr/>
          <p:nvPr/>
        </p:nvSpPr>
        <p:spPr>
          <a:xfrm>
            <a:off x="5546375" y="2700525"/>
            <a:ext cx="216000" cy="219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4"/>
          <p:cNvSpPr/>
          <p:nvPr/>
        </p:nvSpPr>
        <p:spPr>
          <a:xfrm>
            <a:off x="5546375" y="3005325"/>
            <a:ext cx="216000" cy="219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5"/>
          <p:cNvSpPr/>
          <p:nvPr/>
        </p:nvSpPr>
        <p:spPr>
          <a:xfrm>
            <a:off x="2635950" y="1278200"/>
            <a:ext cx="537300" cy="5253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p:cNvSpPr/>
          <p:nvPr/>
        </p:nvSpPr>
        <p:spPr>
          <a:xfrm>
            <a:off x="2635950" y="2006337"/>
            <a:ext cx="537300" cy="5253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p:cNvSpPr/>
          <p:nvPr/>
        </p:nvSpPr>
        <p:spPr>
          <a:xfrm>
            <a:off x="2635950" y="2734475"/>
            <a:ext cx="537300" cy="5253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p:cNvSpPr/>
          <p:nvPr/>
        </p:nvSpPr>
        <p:spPr>
          <a:xfrm>
            <a:off x="2635950" y="3462612"/>
            <a:ext cx="537300" cy="5253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p:cNvSpPr/>
          <p:nvPr/>
        </p:nvSpPr>
        <p:spPr>
          <a:xfrm>
            <a:off x="2635950" y="4190749"/>
            <a:ext cx="537300" cy="5253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p:cNvSpPr/>
          <p:nvPr/>
        </p:nvSpPr>
        <p:spPr>
          <a:xfrm>
            <a:off x="5662275" y="2370413"/>
            <a:ext cx="537300" cy="5253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5"/>
          <p:cNvSpPr/>
          <p:nvPr/>
        </p:nvSpPr>
        <p:spPr>
          <a:xfrm>
            <a:off x="5662275" y="3098550"/>
            <a:ext cx="537300" cy="5253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8" name="Google Shape;428;p35"/>
          <p:cNvCxnSpPr>
            <a:endCxn id="426" idx="2"/>
          </p:cNvCxnSpPr>
          <p:nvPr/>
        </p:nvCxnSpPr>
        <p:spPr>
          <a:xfrm>
            <a:off x="3173175" y="1566863"/>
            <a:ext cx="2489100" cy="1066200"/>
          </a:xfrm>
          <a:prstGeom prst="straightConnector1">
            <a:avLst/>
          </a:prstGeom>
          <a:noFill/>
          <a:ln w="38100" cap="flat" cmpd="sng">
            <a:solidFill>
              <a:schemeClr val="dk2"/>
            </a:solidFill>
            <a:prstDash val="solid"/>
            <a:round/>
            <a:headEnd type="none" w="med" len="med"/>
            <a:tailEnd type="none" w="med" len="med"/>
          </a:ln>
        </p:spPr>
      </p:cxnSp>
      <p:cxnSp>
        <p:nvCxnSpPr>
          <p:cNvPr id="429" name="Google Shape;429;p35"/>
          <p:cNvCxnSpPr>
            <a:stCxn id="422" idx="6"/>
            <a:endCxn id="426" idx="2"/>
          </p:cNvCxnSpPr>
          <p:nvPr/>
        </p:nvCxnSpPr>
        <p:spPr>
          <a:xfrm>
            <a:off x="3173250" y="2268987"/>
            <a:ext cx="2489100" cy="364200"/>
          </a:xfrm>
          <a:prstGeom prst="straightConnector1">
            <a:avLst/>
          </a:prstGeom>
          <a:noFill/>
          <a:ln w="38100" cap="flat" cmpd="sng">
            <a:solidFill>
              <a:schemeClr val="dk2"/>
            </a:solidFill>
            <a:prstDash val="solid"/>
            <a:round/>
            <a:headEnd type="none" w="med" len="med"/>
            <a:tailEnd type="none" w="med" len="med"/>
          </a:ln>
        </p:spPr>
      </p:cxnSp>
      <p:cxnSp>
        <p:nvCxnSpPr>
          <p:cNvPr id="430" name="Google Shape;430;p35"/>
          <p:cNvCxnSpPr>
            <a:stCxn id="423" idx="6"/>
            <a:endCxn id="426" idx="2"/>
          </p:cNvCxnSpPr>
          <p:nvPr/>
        </p:nvCxnSpPr>
        <p:spPr>
          <a:xfrm rot="10800000" flipH="1">
            <a:off x="3173250" y="2632925"/>
            <a:ext cx="2489100" cy="364200"/>
          </a:xfrm>
          <a:prstGeom prst="straightConnector1">
            <a:avLst/>
          </a:prstGeom>
          <a:noFill/>
          <a:ln w="38100" cap="flat" cmpd="sng">
            <a:solidFill>
              <a:schemeClr val="dk2"/>
            </a:solidFill>
            <a:prstDash val="solid"/>
            <a:round/>
            <a:headEnd type="none" w="med" len="med"/>
            <a:tailEnd type="none" w="med" len="med"/>
          </a:ln>
        </p:spPr>
      </p:cxnSp>
      <p:cxnSp>
        <p:nvCxnSpPr>
          <p:cNvPr id="431" name="Google Shape;431;p35"/>
          <p:cNvCxnSpPr>
            <a:stCxn id="424" idx="6"/>
            <a:endCxn id="426" idx="2"/>
          </p:cNvCxnSpPr>
          <p:nvPr/>
        </p:nvCxnSpPr>
        <p:spPr>
          <a:xfrm rot="10800000" flipH="1">
            <a:off x="3173250" y="2632962"/>
            <a:ext cx="2489100" cy="1092300"/>
          </a:xfrm>
          <a:prstGeom prst="straightConnector1">
            <a:avLst/>
          </a:prstGeom>
          <a:noFill/>
          <a:ln w="38100" cap="flat" cmpd="sng">
            <a:solidFill>
              <a:schemeClr val="dk2"/>
            </a:solidFill>
            <a:prstDash val="solid"/>
            <a:round/>
            <a:headEnd type="none" w="med" len="med"/>
            <a:tailEnd type="none" w="med" len="med"/>
          </a:ln>
        </p:spPr>
      </p:cxnSp>
      <p:cxnSp>
        <p:nvCxnSpPr>
          <p:cNvPr id="432" name="Google Shape;432;p35"/>
          <p:cNvCxnSpPr>
            <a:stCxn id="425" idx="6"/>
            <a:endCxn id="426" idx="2"/>
          </p:cNvCxnSpPr>
          <p:nvPr/>
        </p:nvCxnSpPr>
        <p:spPr>
          <a:xfrm rot="10800000" flipH="1">
            <a:off x="3173250" y="2632999"/>
            <a:ext cx="2489100" cy="1820400"/>
          </a:xfrm>
          <a:prstGeom prst="straightConnector1">
            <a:avLst/>
          </a:prstGeom>
          <a:noFill/>
          <a:ln w="38100" cap="flat" cmpd="sng">
            <a:solidFill>
              <a:schemeClr val="dk2"/>
            </a:solidFill>
            <a:prstDash val="solid"/>
            <a:round/>
            <a:headEnd type="none" w="med" len="med"/>
            <a:tailEnd type="none" w="med" len="med"/>
          </a:ln>
        </p:spPr>
      </p:cxnSp>
      <p:cxnSp>
        <p:nvCxnSpPr>
          <p:cNvPr id="433" name="Google Shape;433;p35"/>
          <p:cNvCxnSpPr>
            <a:stCxn id="421" idx="6"/>
            <a:endCxn id="427" idx="2"/>
          </p:cNvCxnSpPr>
          <p:nvPr/>
        </p:nvCxnSpPr>
        <p:spPr>
          <a:xfrm>
            <a:off x="3173250" y="1540850"/>
            <a:ext cx="2489100" cy="1820400"/>
          </a:xfrm>
          <a:prstGeom prst="straightConnector1">
            <a:avLst/>
          </a:prstGeom>
          <a:noFill/>
          <a:ln w="38100" cap="flat" cmpd="sng">
            <a:solidFill>
              <a:schemeClr val="dk2"/>
            </a:solidFill>
            <a:prstDash val="solid"/>
            <a:round/>
            <a:headEnd type="none" w="med" len="med"/>
            <a:tailEnd type="none" w="med" len="med"/>
          </a:ln>
        </p:spPr>
      </p:cxnSp>
      <p:cxnSp>
        <p:nvCxnSpPr>
          <p:cNvPr id="434" name="Google Shape;434;p35"/>
          <p:cNvCxnSpPr>
            <a:stCxn id="422" idx="6"/>
            <a:endCxn id="427" idx="2"/>
          </p:cNvCxnSpPr>
          <p:nvPr/>
        </p:nvCxnSpPr>
        <p:spPr>
          <a:xfrm>
            <a:off x="3173250" y="2268987"/>
            <a:ext cx="2489100" cy="1092300"/>
          </a:xfrm>
          <a:prstGeom prst="straightConnector1">
            <a:avLst/>
          </a:prstGeom>
          <a:noFill/>
          <a:ln w="38100" cap="flat" cmpd="sng">
            <a:solidFill>
              <a:schemeClr val="dk2"/>
            </a:solidFill>
            <a:prstDash val="solid"/>
            <a:round/>
            <a:headEnd type="none" w="med" len="med"/>
            <a:tailEnd type="none" w="med" len="med"/>
          </a:ln>
        </p:spPr>
      </p:cxnSp>
      <p:cxnSp>
        <p:nvCxnSpPr>
          <p:cNvPr id="435" name="Google Shape;435;p35"/>
          <p:cNvCxnSpPr>
            <a:stCxn id="423" idx="6"/>
            <a:endCxn id="427" idx="2"/>
          </p:cNvCxnSpPr>
          <p:nvPr/>
        </p:nvCxnSpPr>
        <p:spPr>
          <a:xfrm>
            <a:off x="3173250" y="2997125"/>
            <a:ext cx="2489100" cy="364200"/>
          </a:xfrm>
          <a:prstGeom prst="straightConnector1">
            <a:avLst/>
          </a:prstGeom>
          <a:noFill/>
          <a:ln w="38100" cap="flat" cmpd="sng">
            <a:solidFill>
              <a:schemeClr val="dk2"/>
            </a:solidFill>
            <a:prstDash val="solid"/>
            <a:round/>
            <a:headEnd type="none" w="med" len="med"/>
            <a:tailEnd type="none" w="med" len="med"/>
          </a:ln>
        </p:spPr>
      </p:cxnSp>
      <p:cxnSp>
        <p:nvCxnSpPr>
          <p:cNvPr id="436" name="Google Shape;436;p35"/>
          <p:cNvCxnSpPr>
            <a:stCxn id="424" idx="6"/>
            <a:endCxn id="427" idx="2"/>
          </p:cNvCxnSpPr>
          <p:nvPr/>
        </p:nvCxnSpPr>
        <p:spPr>
          <a:xfrm rot="10800000" flipH="1">
            <a:off x="3173250" y="3361062"/>
            <a:ext cx="2489100" cy="364200"/>
          </a:xfrm>
          <a:prstGeom prst="straightConnector1">
            <a:avLst/>
          </a:prstGeom>
          <a:noFill/>
          <a:ln w="38100" cap="flat" cmpd="sng">
            <a:solidFill>
              <a:schemeClr val="dk2"/>
            </a:solidFill>
            <a:prstDash val="solid"/>
            <a:round/>
            <a:headEnd type="none" w="med" len="med"/>
            <a:tailEnd type="none" w="med" len="med"/>
          </a:ln>
        </p:spPr>
      </p:cxnSp>
      <p:cxnSp>
        <p:nvCxnSpPr>
          <p:cNvPr id="437" name="Google Shape;437;p35"/>
          <p:cNvCxnSpPr>
            <a:endCxn id="427" idx="2"/>
          </p:cNvCxnSpPr>
          <p:nvPr/>
        </p:nvCxnSpPr>
        <p:spPr>
          <a:xfrm rot="10800000" flipH="1">
            <a:off x="3173175" y="3361200"/>
            <a:ext cx="2489100" cy="1092300"/>
          </a:xfrm>
          <a:prstGeom prst="straightConnector1">
            <a:avLst/>
          </a:prstGeom>
          <a:noFill/>
          <a:ln w="38100" cap="flat" cmpd="sng">
            <a:solidFill>
              <a:schemeClr val="dk2"/>
            </a:solidFill>
            <a:prstDash val="solid"/>
            <a:round/>
            <a:headEnd type="none" w="med" len="med"/>
            <a:tailEnd type="none" w="med" len="med"/>
          </a:ln>
        </p:spPr>
      </p:cxnSp>
      <p:sp>
        <p:nvSpPr>
          <p:cNvPr id="438" name="Google Shape;438;p35"/>
          <p:cNvSpPr txBox="1"/>
          <p:nvPr/>
        </p:nvSpPr>
        <p:spPr>
          <a:xfrm>
            <a:off x="2237700" y="311300"/>
            <a:ext cx="1333800" cy="89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700" b="1">
                <a:latin typeface="Lato"/>
                <a:ea typeface="Lato"/>
                <a:cs typeface="Lato"/>
                <a:sym typeface="Lato"/>
              </a:rPr>
              <a:t>Last remaining layer</a:t>
            </a:r>
            <a:endParaRPr sz="1700" b="1">
              <a:latin typeface="Lato"/>
              <a:ea typeface="Lato"/>
              <a:cs typeface="Lato"/>
              <a:sym typeface="Lato"/>
            </a:endParaRPr>
          </a:p>
        </p:txBody>
      </p:sp>
      <p:sp>
        <p:nvSpPr>
          <p:cNvPr id="439" name="Google Shape;439;p35"/>
          <p:cNvSpPr txBox="1"/>
          <p:nvPr/>
        </p:nvSpPr>
        <p:spPr>
          <a:xfrm>
            <a:off x="5264025" y="1276900"/>
            <a:ext cx="1333800" cy="89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700" b="1">
                <a:latin typeface="Lato"/>
                <a:ea typeface="Lato"/>
                <a:cs typeface="Lato"/>
                <a:sym typeface="Lato"/>
              </a:rPr>
              <a:t>New prediction layer</a:t>
            </a:r>
            <a:endParaRPr sz="1700" b="1">
              <a:latin typeface="Lato"/>
              <a:ea typeface="Lato"/>
              <a:cs typeface="Lato"/>
              <a:sym typeface="Lato"/>
            </a:endParaRPr>
          </a:p>
        </p:txBody>
      </p:sp>
      <p:sp>
        <p:nvSpPr>
          <p:cNvPr id="440" name="Google Shape;440;p35"/>
          <p:cNvSpPr txBox="1"/>
          <p:nvPr/>
        </p:nvSpPr>
        <p:spPr>
          <a:xfrm>
            <a:off x="6762550" y="2417975"/>
            <a:ext cx="614100" cy="43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700" b="1">
                <a:latin typeface="Lato"/>
                <a:ea typeface="Lato"/>
                <a:cs typeface="Lato"/>
                <a:sym typeface="Lato"/>
              </a:rPr>
              <a:t>y1</a:t>
            </a:r>
            <a:endParaRPr sz="1700" b="1">
              <a:latin typeface="Lato"/>
              <a:ea typeface="Lato"/>
              <a:cs typeface="Lato"/>
              <a:sym typeface="Lato"/>
            </a:endParaRPr>
          </a:p>
        </p:txBody>
      </p:sp>
      <p:sp>
        <p:nvSpPr>
          <p:cNvPr id="441" name="Google Shape;441;p35"/>
          <p:cNvSpPr txBox="1"/>
          <p:nvPr/>
        </p:nvSpPr>
        <p:spPr>
          <a:xfrm>
            <a:off x="6798475" y="3146100"/>
            <a:ext cx="614100" cy="43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700" b="1">
                <a:latin typeface="Lato"/>
                <a:ea typeface="Lato"/>
                <a:cs typeface="Lato"/>
                <a:sym typeface="Lato"/>
              </a:rPr>
              <a:t>y2</a:t>
            </a:r>
            <a:endParaRPr sz="1700" b="1">
              <a:latin typeface="Lato"/>
              <a:ea typeface="Lato"/>
              <a:cs typeface="Lato"/>
              <a:sym typeface="Lato"/>
            </a:endParaRPr>
          </a:p>
        </p:txBody>
      </p:sp>
      <p:sp>
        <p:nvSpPr>
          <p:cNvPr id="442" name="Google Shape;442;p35"/>
          <p:cNvSpPr/>
          <p:nvPr/>
        </p:nvSpPr>
        <p:spPr>
          <a:xfrm>
            <a:off x="6279800" y="2576100"/>
            <a:ext cx="537300" cy="148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5"/>
          <p:cNvSpPr/>
          <p:nvPr/>
        </p:nvSpPr>
        <p:spPr>
          <a:xfrm>
            <a:off x="6279800" y="3338100"/>
            <a:ext cx="537300" cy="148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cstate="email">
            <a:alphaModFix/>
            <a:extLst>
              <a:ext uri="{28A0092B-C50C-407E-A947-70E740481C1C}">
                <a14:useLocalDpi xmlns:a14="http://schemas.microsoft.com/office/drawing/2010/main"/>
              </a:ext>
            </a:extLst>
          </a:blip>
          <a:stretch>
            <a:fillRect/>
          </a:stretch>
        </a:blipFill>
        <a:effectLst/>
      </p:bgPr>
    </p:bg>
    <p:spTree>
      <p:nvGrpSpPr>
        <p:cNvPr id="1" name="Shape 447"/>
        <p:cNvGrpSpPr/>
        <p:nvPr/>
      </p:nvGrpSpPr>
      <p:grpSpPr>
        <a:xfrm>
          <a:off x="0" y="0"/>
          <a:ext cx="0" cy="0"/>
          <a:chOff x="0" y="0"/>
          <a:chExt cx="0" cy="0"/>
        </a:xfrm>
      </p:grpSpPr>
      <p:sp>
        <p:nvSpPr>
          <p:cNvPr id="448" name="Google Shape;448;p36"/>
          <p:cNvSpPr/>
          <p:nvPr/>
        </p:nvSpPr>
        <p:spPr>
          <a:xfrm>
            <a:off x="1401825" y="3298275"/>
            <a:ext cx="844800" cy="59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txBox="1"/>
          <p:nvPr/>
        </p:nvSpPr>
        <p:spPr>
          <a:xfrm>
            <a:off x="1325625" y="3325550"/>
            <a:ext cx="7342800" cy="75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solidFill>
                  <a:srgbClr val="FFFFFF"/>
                </a:solidFill>
                <a:latin typeface="Lato"/>
                <a:ea typeface="Lato"/>
                <a:cs typeface="Lato"/>
                <a:sym typeface="Lato"/>
              </a:rPr>
              <a:t>Some Examples of TL</a:t>
            </a:r>
            <a:endParaRPr sz="3600" dirty="0">
              <a:solidFill>
                <a:srgbClr val="FFFFFF"/>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3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65925" y="1414775"/>
            <a:ext cx="7650149" cy="1847675"/>
          </a:xfrm>
          <a:prstGeom prst="rect">
            <a:avLst/>
          </a:prstGeom>
          <a:noFill/>
          <a:ln>
            <a:noFill/>
          </a:ln>
        </p:spPr>
      </p:pic>
      <p:sp>
        <p:nvSpPr>
          <p:cNvPr id="455" name="Google Shape;455;p37"/>
          <p:cNvSpPr/>
          <p:nvPr/>
        </p:nvSpPr>
        <p:spPr>
          <a:xfrm>
            <a:off x="6813125" y="1982900"/>
            <a:ext cx="604200" cy="657900"/>
          </a:xfrm>
          <a:prstGeom prst="mathMultiply">
            <a:avLst>
              <a:gd name="adj1" fmla="val 2352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 name="Google Shape;456;p37"/>
          <p:cNvCxnSpPr/>
          <p:nvPr/>
        </p:nvCxnSpPr>
        <p:spPr>
          <a:xfrm>
            <a:off x="6432725" y="2363600"/>
            <a:ext cx="577500" cy="832500"/>
          </a:xfrm>
          <a:prstGeom prst="straightConnector1">
            <a:avLst/>
          </a:prstGeom>
          <a:noFill/>
          <a:ln w="9525" cap="flat" cmpd="sng">
            <a:solidFill>
              <a:schemeClr val="dk2"/>
            </a:solidFill>
            <a:prstDash val="solid"/>
            <a:round/>
            <a:headEnd type="none" w="med" len="med"/>
            <a:tailEnd type="triangle" w="med" len="med"/>
          </a:ln>
        </p:spPr>
      </p:cxnSp>
      <p:pic>
        <p:nvPicPr>
          <p:cNvPr id="457" name="Google Shape;457;p37"/>
          <p:cNvPicPr preferRelativeResize="0"/>
          <p:nvPr/>
        </p:nvPicPr>
        <p:blipFill>
          <a:blip r:embed="rId4">
            <a:alphaModFix/>
          </a:blip>
          <a:stretch>
            <a:fillRect/>
          </a:stretch>
        </p:blipFill>
        <p:spPr>
          <a:xfrm>
            <a:off x="7010225" y="2949200"/>
            <a:ext cx="1005850" cy="529393"/>
          </a:xfrm>
          <a:prstGeom prst="rect">
            <a:avLst/>
          </a:prstGeom>
          <a:noFill/>
          <a:ln>
            <a:noFill/>
          </a:ln>
        </p:spPr>
      </p:pic>
      <p:sp>
        <p:nvSpPr>
          <p:cNvPr id="458" name="Google Shape;458;p37"/>
          <p:cNvSpPr txBox="1"/>
          <p:nvPr/>
        </p:nvSpPr>
        <p:spPr>
          <a:xfrm>
            <a:off x="7939875" y="2073863"/>
            <a:ext cx="1101300" cy="5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Lato"/>
                <a:ea typeface="Lato"/>
                <a:cs typeface="Lato"/>
                <a:sym typeface="Lato"/>
              </a:rPr>
              <a:t>Image recognition</a:t>
            </a:r>
            <a:endParaRPr b="1">
              <a:latin typeface="Lato"/>
              <a:ea typeface="Lato"/>
              <a:cs typeface="Lato"/>
              <a:sym typeface="Lato"/>
            </a:endParaRPr>
          </a:p>
        </p:txBody>
      </p:sp>
      <p:sp>
        <p:nvSpPr>
          <p:cNvPr id="459" name="Google Shape;459;p37"/>
          <p:cNvSpPr txBox="1"/>
          <p:nvPr/>
        </p:nvSpPr>
        <p:spPr>
          <a:xfrm>
            <a:off x="8016075" y="2949138"/>
            <a:ext cx="1101300" cy="5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dirty="0">
                <a:latin typeface="Lato"/>
                <a:ea typeface="Lato"/>
                <a:cs typeface="Lato"/>
                <a:sym typeface="Lato"/>
              </a:rPr>
              <a:t>Radiology diagnosis</a:t>
            </a:r>
            <a:endParaRPr b="1" dirty="0">
              <a:latin typeface="Lato"/>
              <a:ea typeface="Lato"/>
              <a:cs typeface="Lato"/>
              <a:sym typeface="Lato"/>
            </a:endParaRPr>
          </a:p>
        </p:txBody>
      </p:sp>
      <p:cxnSp>
        <p:nvCxnSpPr>
          <p:cNvPr id="460" name="Google Shape;460;p37"/>
          <p:cNvCxnSpPr/>
          <p:nvPr/>
        </p:nvCxnSpPr>
        <p:spPr>
          <a:xfrm>
            <a:off x="1868955" y="2350175"/>
            <a:ext cx="523800" cy="0"/>
          </a:xfrm>
          <a:prstGeom prst="straightConnector1">
            <a:avLst/>
          </a:prstGeom>
          <a:noFill/>
          <a:ln w="9525" cap="flat" cmpd="sng">
            <a:solidFill>
              <a:srgbClr val="FF0000"/>
            </a:solidFill>
            <a:prstDash val="solid"/>
            <a:round/>
            <a:headEnd type="none" w="med" len="med"/>
            <a:tailEnd type="triangle" w="med" len="med"/>
          </a:ln>
        </p:spPr>
      </p:cxnSp>
      <p:cxnSp>
        <p:nvCxnSpPr>
          <p:cNvPr id="461" name="Google Shape;461;p37"/>
          <p:cNvCxnSpPr/>
          <p:nvPr/>
        </p:nvCxnSpPr>
        <p:spPr>
          <a:xfrm>
            <a:off x="2783355" y="2350175"/>
            <a:ext cx="523800" cy="0"/>
          </a:xfrm>
          <a:prstGeom prst="straightConnector1">
            <a:avLst/>
          </a:prstGeom>
          <a:noFill/>
          <a:ln w="9525" cap="flat" cmpd="sng">
            <a:solidFill>
              <a:srgbClr val="FF0000"/>
            </a:solidFill>
            <a:prstDash val="solid"/>
            <a:round/>
            <a:headEnd type="none" w="med" len="med"/>
            <a:tailEnd type="triangle" w="med" len="med"/>
          </a:ln>
        </p:spPr>
      </p:cxnSp>
      <p:cxnSp>
        <p:nvCxnSpPr>
          <p:cNvPr id="462" name="Google Shape;462;p37"/>
          <p:cNvCxnSpPr/>
          <p:nvPr/>
        </p:nvCxnSpPr>
        <p:spPr>
          <a:xfrm>
            <a:off x="3773955" y="2350175"/>
            <a:ext cx="523800" cy="0"/>
          </a:xfrm>
          <a:prstGeom prst="straightConnector1">
            <a:avLst/>
          </a:prstGeom>
          <a:noFill/>
          <a:ln w="9525" cap="flat" cmpd="sng">
            <a:solidFill>
              <a:srgbClr val="FF0000"/>
            </a:solidFill>
            <a:prstDash val="solid"/>
            <a:round/>
            <a:headEnd type="none" w="med" len="med"/>
            <a:tailEnd type="triangle" w="med" len="med"/>
          </a:ln>
        </p:spPr>
      </p:cxnSp>
      <p:cxnSp>
        <p:nvCxnSpPr>
          <p:cNvPr id="463" name="Google Shape;463;p37"/>
          <p:cNvCxnSpPr/>
          <p:nvPr/>
        </p:nvCxnSpPr>
        <p:spPr>
          <a:xfrm>
            <a:off x="4688355" y="2350175"/>
            <a:ext cx="523800" cy="0"/>
          </a:xfrm>
          <a:prstGeom prst="straightConnector1">
            <a:avLst/>
          </a:prstGeom>
          <a:noFill/>
          <a:ln w="9525" cap="flat" cmpd="sng">
            <a:solidFill>
              <a:srgbClr val="FF0000"/>
            </a:solidFill>
            <a:prstDash val="solid"/>
            <a:round/>
            <a:headEnd type="none" w="med" len="med"/>
            <a:tailEnd type="triangle" w="med" len="med"/>
          </a:ln>
        </p:spPr>
      </p:cxnSp>
      <p:cxnSp>
        <p:nvCxnSpPr>
          <p:cNvPr id="464" name="Google Shape;464;p37"/>
          <p:cNvCxnSpPr/>
          <p:nvPr/>
        </p:nvCxnSpPr>
        <p:spPr>
          <a:xfrm>
            <a:off x="5560225" y="2350175"/>
            <a:ext cx="523800" cy="0"/>
          </a:xfrm>
          <a:prstGeom prst="straightConnector1">
            <a:avLst/>
          </a:prstGeom>
          <a:noFill/>
          <a:ln w="9525" cap="flat" cmpd="sng">
            <a:solidFill>
              <a:srgbClr val="FF0000"/>
            </a:solidFill>
            <a:prstDash val="solid"/>
            <a:round/>
            <a:headEnd type="none" w="med" len="med"/>
            <a:tailEnd type="triangle" w="med" len="med"/>
          </a:ln>
        </p:spPr>
      </p:cxnSp>
      <p:cxnSp>
        <p:nvCxnSpPr>
          <p:cNvPr id="465" name="Google Shape;465;p37"/>
          <p:cNvCxnSpPr/>
          <p:nvPr/>
        </p:nvCxnSpPr>
        <p:spPr>
          <a:xfrm>
            <a:off x="6432729" y="2363600"/>
            <a:ext cx="577500" cy="832500"/>
          </a:xfrm>
          <a:prstGeom prst="straightConnector1">
            <a:avLst/>
          </a:prstGeom>
          <a:noFill/>
          <a:ln w="9525" cap="flat" cmpd="sng">
            <a:solidFill>
              <a:srgbClr val="FF0000"/>
            </a:solidFill>
            <a:prstDash val="solid"/>
            <a:round/>
            <a:headEnd type="none" w="med" len="med"/>
            <a:tailEnd type="triangle" w="med" len="med"/>
          </a:ln>
        </p:spPr>
      </p:cxnSp>
      <p:sp>
        <p:nvSpPr>
          <p:cNvPr id="466" name="Google Shape;466;p37"/>
          <p:cNvSpPr txBox="1"/>
          <p:nvPr/>
        </p:nvSpPr>
        <p:spPr>
          <a:xfrm>
            <a:off x="6150700" y="3402450"/>
            <a:ext cx="15444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a:ea typeface="Lato"/>
                <a:cs typeface="Lato"/>
                <a:sym typeface="Lato"/>
              </a:rPr>
              <a:t>weights and bias</a:t>
            </a:r>
            <a:endParaRPr>
              <a:latin typeface="Lato"/>
              <a:ea typeface="Lato"/>
              <a:cs typeface="Lato"/>
              <a:sym typeface="Lato"/>
            </a:endParaRPr>
          </a:p>
        </p:txBody>
      </p:sp>
      <p:sp>
        <p:nvSpPr>
          <p:cNvPr id="467" name="Google Shape;467;p37"/>
          <p:cNvSpPr txBox="1"/>
          <p:nvPr/>
        </p:nvSpPr>
        <p:spPr>
          <a:xfrm>
            <a:off x="662725" y="3402450"/>
            <a:ext cx="1875300" cy="12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dirty="0">
                <a:latin typeface="Lato"/>
                <a:ea typeface="Lato"/>
                <a:cs typeface="Lato"/>
                <a:sym typeface="Lato"/>
              </a:rPr>
              <a:t>Some features:</a:t>
            </a:r>
            <a:endParaRPr sz="1600" b="1" dirty="0">
              <a:latin typeface="Lato"/>
              <a:ea typeface="Lato"/>
              <a:cs typeface="Lato"/>
              <a:sym typeface="Lato"/>
            </a:endParaRPr>
          </a:p>
          <a:p>
            <a:pPr marL="0" lvl="0" indent="0" algn="l" rtl="0">
              <a:spcBef>
                <a:spcPts val="0"/>
              </a:spcBef>
              <a:spcAft>
                <a:spcPts val="0"/>
              </a:spcAft>
              <a:buNone/>
            </a:pPr>
            <a:r>
              <a:rPr lang="en-GB" sz="1600" b="1" dirty="0">
                <a:latin typeface="Lato"/>
                <a:ea typeface="Lato"/>
                <a:cs typeface="Lato"/>
                <a:sym typeface="Lato"/>
              </a:rPr>
              <a:t>-&gt; edges</a:t>
            </a:r>
            <a:endParaRPr sz="1600" b="1" dirty="0">
              <a:latin typeface="Lato"/>
              <a:ea typeface="Lato"/>
              <a:cs typeface="Lato"/>
              <a:sym typeface="Lato"/>
            </a:endParaRPr>
          </a:p>
          <a:p>
            <a:pPr marL="0" lvl="0" indent="0" algn="l" rtl="0">
              <a:spcBef>
                <a:spcPts val="0"/>
              </a:spcBef>
              <a:spcAft>
                <a:spcPts val="0"/>
              </a:spcAft>
              <a:buNone/>
            </a:pPr>
            <a:r>
              <a:rPr lang="en-GB" sz="1600" b="1" dirty="0">
                <a:latin typeface="Lato"/>
                <a:ea typeface="Lato"/>
                <a:cs typeface="Lato"/>
                <a:sym typeface="Lato"/>
              </a:rPr>
              <a:t>-&gt; curves</a:t>
            </a:r>
            <a:endParaRPr sz="1600" b="1" dirty="0">
              <a:latin typeface="Lato"/>
              <a:ea typeface="Lato"/>
              <a:cs typeface="Lato"/>
              <a:sym typeface="Lato"/>
            </a:endParaRPr>
          </a:p>
          <a:p>
            <a:pPr marL="0" lvl="0" indent="0" algn="l" rtl="0">
              <a:spcBef>
                <a:spcPts val="0"/>
              </a:spcBef>
              <a:spcAft>
                <a:spcPts val="0"/>
              </a:spcAft>
              <a:buNone/>
            </a:pPr>
            <a:r>
              <a:rPr lang="en-GB" sz="1600" b="1" dirty="0">
                <a:latin typeface="Lato"/>
                <a:ea typeface="Lato"/>
                <a:cs typeface="Lato"/>
                <a:sym typeface="Lato"/>
              </a:rPr>
              <a:t>-&gt; objects</a:t>
            </a:r>
            <a:endParaRPr sz="1600" b="1" dirty="0">
              <a:latin typeface="Lato"/>
              <a:ea typeface="Lato"/>
              <a:cs typeface="Lato"/>
              <a:sym typeface="Lato"/>
            </a:endParaRPr>
          </a:p>
        </p:txBody>
      </p:sp>
      <p:sp>
        <p:nvSpPr>
          <p:cNvPr id="468" name="Google Shape;468;p37"/>
          <p:cNvSpPr/>
          <p:nvPr/>
        </p:nvSpPr>
        <p:spPr>
          <a:xfrm>
            <a:off x="13425" y="0"/>
            <a:ext cx="9130500" cy="980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txBox="1">
            <a:spLocks noGrp="1"/>
          </p:cNvSpPr>
          <p:nvPr>
            <p:ph type="title"/>
          </p:nvPr>
        </p:nvSpPr>
        <p:spPr>
          <a:xfrm>
            <a:off x="318375" y="170400"/>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Example 1:</a:t>
            </a:r>
            <a:endParaRPr>
              <a:solidFill>
                <a:srgbClr val="FFFFFF"/>
              </a:solidFill>
            </a:endParaRPr>
          </a:p>
        </p:txBody>
      </p:sp>
      <p:sp>
        <p:nvSpPr>
          <p:cNvPr id="470" name="Google Shape;470;p37"/>
          <p:cNvSpPr txBox="1"/>
          <p:nvPr/>
        </p:nvSpPr>
        <p:spPr>
          <a:xfrm>
            <a:off x="222600" y="1938375"/>
            <a:ext cx="7176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Lato"/>
                <a:ea typeface="Lato"/>
                <a:cs typeface="Lato"/>
                <a:sym typeface="Lato"/>
              </a:rPr>
              <a:t>Image</a:t>
            </a:r>
            <a:endParaRPr b="1">
              <a:latin typeface="Lato"/>
              <a:ea typeface="Lato"/>
              <a:cs typeface="Lato"/>
              <a:sym typeface="Lato"/>
            </a:endParaRPr>
          </a:p>
        </p:txBody>
      </p:sp>
      <p:sp>
        <p:nvSpPr>
          <p:cNvPr id="471" name="Google Shape;471;p37"/>
          <p:cNvSpPr txBox="1"/>
          <p:nvPr/>
        </p:nvSpPr>
        <p:spPr>
          <a:xfrm>
            <a:off x="375000" y="1101250"/>
            <a:ext cx="2163000" cy="41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latin typeface="Lato"/>
                <a:ea typeface="Lato"/>
                <a:cs typeface="Lato"/>
                <a:sym typeface="Lato"/>
              </a:rPr>
              <a:t>Image Recognition </a:t>
            </a:r>
            <a:endParaRPr sz="1600" b="1">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476" name="Google Shape;476;p3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65925" y="1414775"/>
            <a:ext cx="7650149" cy="1847675"/>
          </a:xfrm>
          <a:prstGeom prst="rect">
            <a:avLst/>
          </a:prstGeom>
          <a:noFill/>
          <a:ln>
            <a:noFill/>
          </a:ln>
        </p:spPr>
      </p:pic>
      <p:sp>
        <p:nvSpPr>
          <p:cNvPr id="477" name="Google Shape;477;p38"/>
          <p:cNvSpPr/>
          <p:nvPr/>
        </p:nvSpPr>
        <p:spPr>
          <a:xfrm>
            <a:off x="6813125" y="1982900"/>
            <a:ext cx="604200" cy="657900"/>
          </a:xfrm>
          <a:prstGeom prst="mathMultiply">
            <a:avLst>
              <a:gd name="adj1" fmla="val 2352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8" name="Google Shape;478;p38"/>
          <p:cNvCxnSpPr/>
          <p:nvPr/>
        </p:nvCxnSpPr>
        <p:spPr>
          <a:xfrm>
            <a:off x="6432725" y="2363600"/>
            <a:ext cx="577500" cy="832500"/>
          </a:xfrm>
          <a:prstGeom prst="straightConnector1">
            <a:avLst/>
          </a:prstGeom>
          <a:noFill/>
          <a:ln w="9525" cap="flat" cmpd="sng">
            <a:solidFill>
              <a:schemeClr val="dk2"/>
            </a:solidFill>
            <a:prstDash val="solid"/>
            <a:round/>
            <a:headEnd type="none" w="med" len="med"/>
            <a:tailEnd type="triangle" w="med" len="med"/>
          </a:ln>
        </p:spPr>
      </p:cxnSp>
      <p:pic>
        <p:nvPicPr>
          <p:cNvPr id="479" name="Google Shape;479;p38"/>
          <p:cNvPicPr preferRelativeResize="0"/>
          <p:nvPr/>
        </p:nvPicPr>
        <p:blipFill>
          <a:blip r:embed="rId4">
            <a:alphaModFix/>
          </a:blip>
          <a:stretch>
            <a:fillRect/>
          </a:stretch>
        </p:blipFill>
        <p:spPr>
          <a:xfrm>
            <a:off x="7010225" y="2949200"/>
            <a:ext cx="1005850" cy="529393"/>
          </a:xfrm>
          <a:prstGeom prst="rect">
            <a:avLst/>
          </a:prstGeom>
          <a:noFill/>
          <a:ln>
            <a:noFill/>
          </a:ln>
        </p:spPr>
      </p:pic>
      <p:sp>
        <p:nvSpPr>
          <p:cNvPr id="480" name="Google Shape;480;p38"/>
          <p:cNvSpPr txBox="1"/>
          <p:nvPr/>
        </p:nvSpPr>
        <p:spPr>
          <a:xfrm>
            <a:off x="7939875" y="2073875"/>
            <a:ext cx="1204200" cy="5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Lato"/>
                <a:ea typeface="Lato"/>
                <a:cs typeface="Lato"/>
                <a:sym typeface="Lato"/>
              </a:rPr>
              <a:t>Text Recognition</a:t>
            </a:r>
            <a:endParaRPr b="1">
              <a:latin typeface="Lato"/>
              <a:ea typeface="Lato"/>
              <a:cs typeface="Lato"/>
              <a:sym typeface="Lato"/>
            </a:endParaRPr>
          </a:p>
        </p:txBody>
      </p:sp>
      <p:sp>
        <p:nvSpPr>
          <p:cNvPr id="481" name="Google Shape;481;p38"/>
          <p:cNvSpPr txBox="1"/>
          <p:nvPr/>
        </p:nvSpPr>
        <p:spPr>
          <a:xfrm>
            <a:off x="8016075" y="2949150"/>
            <a:ext cx="1204200" cy="78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dirty="0">
                <a:latin typeface="Lato"/>
                <a:ea typeface="Lato"/>
                <a:cs typeface="Lato"/>
                <a:sym typeface="Lato"/>
              </a:rPr>
              <a:t>Recognising other Languages</a:t>
            </a:r>
            <a:endParaRPr b="1" dirty="0">
              <a:latin typeface="Lato"/>
              <a:ea typeface="Lato"/>
              <a:cs typeface="Lato"/>
              <a:sym typeface="Lato"/>
            </a:endParaRPr>
          </a:p>
        </p:txBody>
      </p:sp>
      <p:cxnSp>
        <p:nvCxnSpPr>
          <p:cNvPr id="482" name="Google Shape;482;p38"/>
          <p:cNvCxnSpPr/>
          <p:nvPr/>
        </p:nvCxnSpPr>
        <p:spPr>
          <a:xfrm>
            <a:off x="1826425" y="2350175"/>
            <a:ext cx="523800" cy="0"/>
          </a:xfrm>
          <a:prstGeom prst="straightConnector1">
            <a:avLst/>
          </a:prstGeom>
          <a:noFill/>
          <a:ln w="9525" cap="flat" cmpd="sng">
            <a:solidFill>
              <a:srgbClr val="FF0000"/>
            </a:solidFill>
            <a:prstDash val="solid"/>
            <a:round/>
            <a:headEnd type="none" w="med" len="med"/>
            <a:tailEnd type="triangle" w="med" len="med"/>
          </a:ln>
        </p:spPr>
      </p:cxnSp>
      <p:cxnSp>
        <p:nvCxnSpPr>
          <p:cNvPr id="483" name="Google Shape;483;p38"/>
          <p:cNvCxnSpPr/>
          <p:nvPr/>
        </p:nvCxnSpPr>
        <p:spPr>
          <a:xfrm>
            <a:off x="2740825" y="2350175"/>
            <a:ext cx="523800" cy="0"/>
          </a:xfrm>
          <a:prstGeom prst="straightConnector1">
            <a:avLst/>
          </a:prstGeom>
          <a:noFill/>
          <a:ln w="9525" cap="flat" cmpd="sng">
            <a:solidFill>
              <a:srgbClr val="FF0000"/>
            </a:solidFill>
            <a:prstDash val="solid"/>
            <a:round/>
            <a:headEnd type="none" w="med" len="med"/>
            <a:tailEnd type="triangle" w="med" len="med"/>
          </a:ln>
        </p:spPr>
      </p:cxnSp>
      <p:cxnSp>
        <p:nvCxnSpPr>
          <p:cNvPr id="484" name="Google Shape;484;p38"/>
          <p:cNvCxnSpPr/>
          <p:nvPr/>
        </p:nvCxnSpPr>
        <p:spPr>
          <a:xfrm>
            <a:off x="3731425" y="2350175"/>
            <a:ext cx="523800" cy="0"/>
          </a:xfrm>
          <a:prstGeom prst="straightConnector1">
            <a:avLst/>
          </a:prstGeom>
          <a:noFill/>
          <a:ln w="9525" cap="flat" cmpd="sng">
            <a:solidFill>
              <a:srgbClr val="FF0000"/>
            </a:solidFill>
            <a:prstDash val="solid"/>
            <a:round/>
            <a:headEnd type="none" w="med" len="med"/>
            <a:tailEnd type="triangle" w="med" len="med"/>
          </a:ln>
        </p:spPr>
      </p:cxnSp>
      <p:cxnSp>
        <p:nvCxnSpPr>
          <p:cNvPr id="485" name="Google Shape;485;p38"/>
          <p:cNvCxnSpPr/>
          <p:nvPr/>
        </p:nvCxnSpPr>
        <p:spPr>
          <a:xfrm>
            <a:off x="4645825" y="2350175"/>
            <a:ext cx="523800" cy="0"/>
          </a:xfrm>
          <a:prstGeom prst="straightConnector1">
            <a:avLst/>
          </a:prstGeom>
          <a:noFill/>
          <a:ln w="9525" cap="flat" cmpd="sng">
            <a:solidFill>
              <a:srgbClr val="FF0000"/>
            </a:solidFill>
            <a:prstDash val="solid"/>
            <a:round/>
            <a:headEnd type="none" w="med" len="med"/>
            <a:tailEnd type="triangle" w="med" len="med"/>
          </a:ln>
        </p:spPr>
      </p:cxnSp>
      <p:cxnSp>
        <p:nvCxnSpPr>
          <p:cNvPr id="486" name="Google Shape;486;p38"/>
          <p:cNvCxnSpPr/>
          <p:nvPr/>
        </p:nvCxnSpPr>
        <p:spPr>
          <a:xfrm>
            <a:off x="5560225" y="2350175"/>
            <a:ext cx="523800" cy="0"/>
          </a:xfrm>
          <a:prstGeom prst="straightConnector1">
            <a:avLst/>
          </a:prstGeom>
          <a:noFill/>
          <a:ln w="9525" cap="flat" cmpd="sng">
            <a:solidFill>
              <a:srgbClr val="FF0000"/>
            </a:solidFill>
            <a:prstDash val="solid"/>
            <a:round/>
            <a:headEnd type="none" w="med" len="med"/>
            <a:tailEnd type="triangle" w="med" len="med"/>
          </a:ln>
        </p:spPr>
      </p:cxnSp>
      <p:cxnSp>
        <p:nvCxnSpPr>
          <p:cNvPr id="487" name="Google Shape;487;p38"/>
          <p:cNvCxnSpPr/>
          <p:nvPr/>
        </p:nvCxnSpPr>
        <p:spPr>
          <a:xfrm>
            <a:off x="6432725" y="2363600"/>
            <a:ext cx="577500" cy="832500"/>
          </a:xfrm>
          <a:prstGeom prst="straightConnector1">
            <a:avLst/>
          </a:prstGeom>
          <a:noFill/>
          <a:ln w="9525" cap="flat" cmpd="sng">
            <a:solidFill>
              <a:srgbClr val="FF0000"/>
            </a:solidFill>
            <a:prstDash val="solid"/>
            <a:round/>
            <a:headEnd type="none" w="med" len="med"/>
            <a:tailEnd type="triangle" w="med" len="med"/>
          </a:ln>
        </p:spPr>
      </p:cxnSp>
      <p:sp>
        <p:nvSpPr>
          <p:cNvPr id="488" name="Google Shape;488;p38"/>
          <p:cNvSpPr txBox="1"/>
          <p:nvPr/>
        </p:nvSpPr>
        <p:spPr>
          <a:xfrm>
            <a:off x="6150700" y="3402450"/>
            <a:ext cx="15444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a:ea typeface="Lato"/>
                <a:cs typeface="Lato"/>
                <a:sym typeface="Lato"/>
              </a:rPr>
              <a:t>weights and bias</a:t>
            </a:r>
            <a:endParaRPr>
              <a:latin typeface="Lato"/>
              <a:ea typeface="Lato"/>
              <a:cs typeface="Lato"/>
              <a:sym typeface="Lato"/>
            </a:endParaRPr>
          </a:p>
        </p:txBody>
      </p:sp>
      <p:sp>
        <p:nvSpPr>
          <p:cNvPr id="489" name="Google Shape;489;p38"/>
          <p:cNvSpPr txBox="1"/>
          <p:nvPr/>
        </p:nvSpPr>
        <p:spPr>
          <a:xfrm>
            <a:off x="662724" y="3402450"/>
            <a:ext cx="2803489" cy="13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dirty="0">
                <a:latin typeface="Lato"/>
                <a:ea typeface="Lato"/>
                <a:cs typeface="Lato"/>
                <a:sym typeface="Lato"/>
              </a:rPr>
              <a:t>Some features:</a:t>
            </a:r>
            <a:endParaRPr sz="1600" b="1" dirty="0">
              <a:latin typeface="Lato"/>
              <a:ea typeface="Lato"/>
              <a:cs typeface="Lato"/>
              <a:sym typeface="Lato"/>
            </a:endParaRPr>
          </a:p>
          <a:p>
            <a:pPr marL="0" lvl="0" indent="0" algn="l" rtl="0">
              <a:spcBef>
                <a:spcPts val="0"/>
              </a:spcBef>
              <a:spcAft>
                <a:spcPts val="0"/>
              </a:spcAft>
              <a:buNone/>
            </a:pPr>
            <a:r>
              <a:rPr lang="en-GB" sz="1600" b="1" dirty="0">
                <a:latin typeface="Lato"/>
                <a:ea typeface="Lato"/>
                <a:cs typeface="Lato"/>
                <a:sym typeface="Lato"/>
              </a:rPr>
              <a:t>-&gt; text detection</a:t>
            </a:r>
            <a:endParaRPr sz="1600" b="1" dirty="0">
              <a:latin typeface="Lato"/>
              <a:ea typeface="Lato"/>
              <a:cs typeface="Lato"/>
              <a:sym typeface="Lato"/>
            </a:endParaRPr>
          </a:p>
          <a:p>
            <a:pPr marL="0" lvl="0" indent="0" algn="l" rtl="0">
              <a:spcBef>
                <a:spcPts val="0"/>
              </a:spcBef>
              <a:spcAft>
                <a:spcPts val="0"/>
              </a:spcAft>
              <a:buNone/>
            </a:pPr>
            <a:r>
              <a:rPr lang="en-GB" sz="1600" b="1" dirty="0">
                <a:latin typeface="Lato"/>
                <a:ea typeface="Lato"/>
                <a:cs typeface="Lato"/>
                <a:sym typeface="Lato"/>
              </a:rPr>
              <a:t>-&gt; separation of letters</a:t>
            </a:r>
            <a:endParaRPr sz="1600" b="1" dirty="0">
              <a:latin typeface="Lato"/>
              <a:ea typeface="Lato"/>
              <a:cs typeface="Lato"/>
              <a:sym typeface="Lato"/>
            </a:endParaRPr>
          </a:p>
          <a:p>
            <a:pPr marL="0" lvl="0" indent="0" algn="l" rtl="0">
              <a:spcBef>
                <a:spcPts val="0"/>
              </a:spcBef>
              <a:spcAft>
                <a:spcPts val="0"/>
              </a:spcAft>
              <a:buNone/>
            </a:pPr>
            <a:r>
              <a:rPr lang="en-GB" sz="1600" b="1" dirty="0">
                <a:latin typeface="Lato"/>
                <a:ea typeface="Lato"/>
                <a:cs typeface="Lato"/>
                <a:sym typeface="Lato"/>
              </a:rPr>
              <a:t>-&gt; letter recognition</a:t>
            </a:r>
            <a:endParaRPr sz="1600" b="1" dirty="0">
              <a:latin typeface="Lato"/>
              <a:ea typeface="Lato"/>
              <a:cs typeface="Lato"/>
              <a:sym typeface="Lato"/>
            </a:endParaRPr>
          </a:p>
          <a:p>
            <a:pPr marL="0" lvl="0" indent="0" algn="l" rtl="0">
              <a:spcBef>
                <a:spcPts val="0"/>
              </a:spcBef>
              <a:spcAft>
                <a:spcPts val="0"/>
              </a:spcAft>
              <a:buNone/>
            </a:pPr>
            <a:r>
              <a:rPr lang="en-GB" sz="1600" b="1" dirty="0">
                <a:latin typeface="Lato"/>
                <a:ea typeface="Lato"/>
                <a:cs typeface="Lato"/>
                <a:sym typeface="Lato"/>
              </a:rPr>
              <a:t>-&gt; word formation</a:t>
            </a:r>
            <a:endParaRPr sz="1600" b="1" dirty="0">
              <a:latin typeface="Lato"/>
              <a:ea typeface="Lato"/>
              <a:cs typeface="Lato"/>
              <a:sym typeface="Lato"/>
            </a:endParaRPr>
          </a:p>
        </p:txBody>
      </p:sp>
      <p:sp>
        <p:nvSpPr>
          <p:cNvPr id="490" name="Google Shape;490;p38"/>
          <p:cNvSpPr/>
          <p:nvPr/>
        </p:nvSpPr>
        <p:spPr>
          <a:xfrm>
            <a:off x="13425" y="0"/>
            <a:ext cx="9130500" cy="980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8"/>
          <p:cNvSpPr txBox="1">
            <a:spLocks noGrp="1"/>
          </p:cNvSpPr>
          <p:nvPr>
            <p:ph type="title"/>
          </p:nvPr>
        </p:nvSpPr>
        <p:spPr>
          <a:xfrm>
            <a:off x="318375" y="170400"/>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Example 2:</a:t>
            </a:r>
            <a:endParaRPr>
              <a:solidFill>
                <a:srgbClr val="FFFFFF"/>
              </a:solidFill>
            </a:endParaRPr>
          </a:p>
        </p:txBody>
      </p:sp>
      <p:sp>
        <p:nvSpPr>
          <p:cNvPr id="492" name="Google Shape;492;p38"/>
          <p:cNvSpPr txBox="1"/>
          <p:nvPr/>
        </p:nvSpPr>
        <p:spPr>
          <a:xfrm>
            <a:off x="222600" y="1938375"/>
            <a:ext cx="7176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Lato"/>
                <a:ea typeface="Lato"/>
                <a:cs typeface="Lato"/>
                <a:sym typeface="Lato"/>
              </a:rPr>
              <a:t>Image</a:t>
            </a:r>
            <a:endParaRPr b="1">
              <a:latin typeface="Lato"/>
              <a:ea typeface="Lato"/>
              <a:cs typeface="Lato"/>
              <a:sym typeface="Lato"/>
            </a:endParaRPr>
          </a:p>
        </p:txBody>
      </p:sp>
      <p:sp>
        <p:nvSpPr>
          <p:cNvPr id="493" name="Google Shape;493;p38"/>
          <p:cNvSpPr txBox="1"/>
          <p:nvPr/>
        </p:nvSpPr>
        <p:spPr>
          <a:xfrm>
            <a:off x="375000" y="1101250"/>
            <a:ext cx="2163000" cy="41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latin typeface="Lato"/>
                <a:ea typeface="Lato"/>
                <a:cs typeface="Lato"/>
                <a:sym typeface="Lato"/>
              </a:rPr>
              <a:t>Text Recognition </a:t>
            </a:r>
            <a:endParaRPr sz="1600" b="1">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2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061925" y="0"/>
            <a:ext cx="6092175" cy="5143500"/>
          </a:xfrm>
          <a:prstGeom prst="rect">
            <a:avLst/>
          </a:prstGeom>
          <a:noFill/>
          <a:ln>
            <a:noFill/>
          </a:ln>
        </p:spPr>
      </p:pic>
      <p:sp>
        <p:nvSpPr>
          <p:cNvPr id="251" name="Google Shape;251;p21"/>
          <p:cNvSpPr txBox="1">
            <a:spLocks noGrp="1"/>
          </p:cNvSpPr>
          <p:nvPr>
            <p:ph type="title"/>
          </p:nvPr>
        </p:nvSpPr>
        <p:spPr>
          <a:xfrm>
            <a:off x="207900" y="460375"/>
            <a:ext cx="2603400" cy="42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will we learn in this presentation?</a:t>
            </a:r>
            <a:endParaRPr/>
          </a:p>
        </p:txBody>
      </p:sp>
      <p:sp>
        <p:nvSpPr>
          <p:cNvPr id="252" name="Google Shape;252;p21"/>
          <p:cNvSpPr txBox="1">
            <a:spLocks noGrp="1"/>
          </p:cNvSpPr>
          <p:nvPr>
            <p:ph type="body" idx="1"/>
          </p:nvPr>
        </p:nvSpPr>
        <p:spPr>
          <a:xfrm>
            <a:off x="3381100" y="536575"/>
            <a:ext cx="5451300" cy="42687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rgbClr val="FFFFFF"/>
              </a:buClr>
              <a:buSzPts val="2200"/>
              <a:buChar char="●"/>
            </a:pPr>
            <a:r>
              <a:rPr lang="en-GB" sz="2200" dirty="0">
                <a:solidFill>
                  <a:srgbClr val="FFFFFF"/>
                </a:solidFill>
              </a:rPr>
              <a:t>Definition of TL</a:t>
            </a:r>
            <a:endParaRPr sz="2200" dirty="0">
              <a:solidFill>
                <a:srgbClr val="FFFFFF"/>
              </a:solidFill>
            </a:endParaRPr>
          </a:p>
          <a:p>
            <a:pPr marL="457200" lvl="0" indent="-368300" algn="l" rtl="0">
              <a:spcBef>
                <a:spcPts val="0"/>
              </a:spcBef>
              <a:spcAft>
                <a:spcPts val="0"/>
              </a:spcAft>
              <a:buClr>
                <a:srgbClr val="FFFFFF"/>
              </a:buClr>
              <a:buSzPts val="2200"/>
              <a:buChar char="●"/>
            </a:pPr>
            <a:r>
              <a:rPr lang="en-GB" sz="2200" dirty="0">
                <a:solidFill>
                  <a:srgbClr val="FFFFFF"/>
                </a:solidFill>
              </a:rPr>
              <a:t>What is Machine Learning?</a:t>
            </a:r>
            <a:endParaRPr sz="2200" dirty="0">
              <a:solidFill>
                <a:srgbClr val="FFFFFF"/>
              </a:solidFill>
            </a:endParaRPr>
          </a:p>
          <a:p>
            <a:pPr marL="457200" lvl="0" indent="-368300" algn="l" rtl="0">
              <a:spcBef>
                <a:spcPts val="0"/>
              </a:spcBef>
              <a:spcAft>
                <a:spcPts val="0"/>
              </a:spcAft>
              <a:buClr>
                <a:srgbClr val="FFFFFF"/>
              </a:buClr>
              <a:buSzPts val="2200"/>
              <a:buChar char="●"/>
            </a:pPr>
            <a:r>
              <a:rPr lang="en-GB" sz="2200" dirty="0">
                <a:solidFill>
                  <a:srgbClr val="FFFFFF"/>
                </a:solidFill>
              </a:rPr>
              <a:t>Artificial Neural Network</a:t>
            </a:r>
            <a:endParaRPr sz="2200" dirty="0">
              <a:solidFill>
                <a:srgbClr val="FFFFFF"/>
              </a:solidFill>
            </a:endParaRPr>
          </a:p>
          <a:p>
            <a:pPr marL="457200" lvl="0" indent="-368300" algn="l" rtl="0">
              <a:spcBef>
                <a:spcPts val="0"/>
              </a:spcBef>
              <a:spcAft>
                <a:spcPts val="0"/>
              </a:spcAft>
              <a:buClr>
                <a:srgbClr val="FFFFFF"/>
              </a:buClr>
              <a:buSzPts val="2200"/>
              <a:buChar char="●"/>
            </a:pPr>
            <a:r>
              <a:rPr lang="en-GB" sz="2200" dirty="0">
                <a:solidFill>
                  <a:srgbClr val="FFFFFF"/>
                </a:solidFill>
              </a:rPr>
              <a:t>How TL Works?</a:t>
            </a:r>
            <a:endParaRPr sz="2200" dirty="0">
              <a:solidFill>
                <a:srgbClr val="FFFFFF"/>
              </a:solidFill>
            </a:endParaRPr>
          </a:p>
          <a:p>
            <a:pPr marL="457200" lvl="0" indent="-368300" algn="l" rtl="0">
              <a:spcBef>
                <a:spcPts val="0"/>
              </a:spcBef>
              <a:spcAft>
                <a:spcPts val="0"/>
              </a:spcAft>
              <a:buClr>
                <a:srgbClr val="FFFFFF"/>
              </a:buClr>
              <a:buSzPts val="2200"/>
              <a:buChar char="●"/>
            </a:pPr>
            <a:r>
              <a:rPr lang="en-GB" sz="2200" dirty="0">
                <a:solidFill>
                  <a:srgbClr val="FFFFFF"/>
                </a:solidFill>
              </a:rPr>
              <a:t>Some Examples of TL</a:t>
            </a:r>
            <a:endParaRPr sz="2200" dirty="0">
              <a:solidFill>
                <a:srgbClr val="FFFFFF"/>
              </a:solidFill>
            </a:endParaRPr>
          </a:p>
          <a:p>
            <a:pPr marL="457200" lvl="0" indent="-368300" algn="l" rtl="0">
              <a:spcBef>
                <a:spcPts val="0"/>
              </a:spcBef>
              <a:spcAft>
                <a:spcPts val="0"/>
              </a:spcAft>
              <a:buClr>
                <a:srgbClr val="FFFFFF"/>
              </a:buClr>
              <a:buSzPts val="2200"/>
              <a:buChar char="●"/>
            </a:pPr>
            <a:r>
              <a:rPr lang="en-GB" sz="2200" dirty="0">
                <a:solidFill>
                  <a:srgbClr val="FFFFFF"/>
                </a:solidFill>
              </a:rPr>
              <a:t>More Intuition of TL</a:t>
            </a:r>
            <a:endParaRPr sz="2200" dirty="0">
              <a:solidFill>
                <a:srgbClr val="FFFFFF"/>
              </a:solidFill>
            </a:endParaRPr>
          </a:p>
          <a:p>
            <a:pPr marL="457200" lvl="0" indent="-368300" algn="l" rtl="0">
              <a:spcBef>
                <a:spcPts val="0"/>
              </a:spcBef>
              <a:spcAft>
                <a:spcPts val="0"/>
              </a:spcAft>
              <a:buClr>
                <a:srgbClr val="FFFFFF"/>
              </a:buClr>
              <a:buSzPts val="2200"/>
              <a:buChar char="●"/>
            </a:pPr>
            <a:r>
              <a:rPr lang="en-GB" sz="2200" dirty="0">
                <a:solidFill>
                  <a:srgbClr val="FFFFFF"/>
                </a:solidFill>
              </a:rPr>
              <a:t>Pros and Cons of TL</a:t>
            </a:r>
            <a:endParaRPr sz="2200" dirty="0">
              <a:solidFill>
                <a:srgbClr val="FFFFFF"/>
              </a:solidFill>
            </a:endParaRPr>
          </a:p>
          <a:p>
            <a:pPr marL="457200" lvl="0" indent="-368300" algn="l" rtl="0">
              <a:spcBef>
                <a:spcPts val="0"/>
              </a:spcBef>
              <a:spcAft>
                <a:spcPts val="0"/>
              </a:spcAft>
              <a:buClr>
                <a:srgbClr val="FFFFFF"/>
              </a:buClr>
              <a:buSzPts val="2200"/>
              <a:buChar char="●"/>
            </a:pPr>
            <a:r>
              <a:rPr lang="en-GB" sz="2200" dirty="0">
                <a:solidFill>
                  <a:srgbClr val="FFFFFF"/>
                </a:solidFill>
              </a:rPr>
              <a:t>Some Pretrained Models</a:t>
            </a:r>
            <a:endParaRPr sz="2200" dirty="0">
              <a:solidFill>
                <a:srgbClr val="FFFFFF"/>
              </a:solidFill>
            </a:endParaRPr>
          </a:p>
          <a:p>
            <a:pPr marL="457200" lvl="0" indent="-368300" algn="l" rtl="0">
              <a:spcBef>
                <a:spcPts val="0"/>
              </a:spcBef>
              <a:spcAft>
                <a:spcPts val="0"/>
              </a:spcAft>
              <a:buClr>
                <a:srgbClr val="FFFFFF"/>
              </a:buClr>
              <a:buSzPts val="2200"/>
              <a:buChar char="●"/>
            </a:pPr>
            <a:r>
              <a:rPr lang="en-GB" sz="2200" dirty="0">
                <a:solidFill>
                  <a:srgbClr val="FFFFFF"/>
                </a:solidFill>
              </a:rPr>
              <a:t>Tools</a:t>
            </a:r>
            <a:endParaRPr sz="2200" dirty="0">
              <a:solidFill>
                <a:srgbClr val="FFFFFF"/>
              </a:solidFill>
            </a:endParaRPr>
          </a:p>
          <a:p>
            <a:pPr marL="457200" lvl="0" indent="-368300" algn="l" rtl="0">
              <a:spcBef>
                <a:spcPts val="0"/>
              </a:spcBef>
              <a:spcAft>
                <a:spcPts val="0"/>
              </a:spcAft>
              <a:buClr>
                <a:srgbClr val="FFFFFF"/>
              </a:buClr>
              <a:buSzPts val="2200"/>
              <a:buChar char="●"/>
            </a:pPr>
            <a:r>
              <a:rPr lang="en-GB" sz="2200" dirty="0">
                <a:solidFill>
                  <a:srgbClr val="FFFFFF"/>
                </a:solidFill>
              </a:rPr>
              <a:t>Latest Discoveries</a:t>
            </a:r>
            <a:endParaRPr sz="2200" dirty="0">
              <a:solidFill>
                <a:srgbClr val="FFFFFF"/>
              </a:solidFill>
            </a:endParaRPr>
          </a:p>
          <a:p>
            <a:pPr marL="457200" lvl="0" indent="-368300" algn="l" rtl="0">
              <a:spcBef>
                <a:spcPts val="0"/>
              </a:spcBef>
              <a:spcAft>
                <a:spcPts val="0"/>
              </a:spcAft>
              <a:buClr>
                <a:srgbClr val="FFFFFF"/>
              </a:buClr>
              <a:buSzPts val="2200"/>
              <a:buChar char="●"/>
            </a:pPr>
            <a:r>
              <a:rPr lang="en-GB" sz="2200" dirty="0">
                <a:solidFill>
                  <a:srgbClr val="FFFFFF"/>
                </a:solidFill>
              </a:rPr>
              <a:t>References</a:t>
            </a:r>
            <a:endParaRPr sz="22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512" name="Google Shape;512;p39"/>
          <p:cNvSpPr/>
          <p:nvPr/>
        </p:nvSpPr>
        <p:spPr>
          <a:xfrm>
            <a:off x="13425" y="0"/>
            <a:ext cx="9130500" cy="980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8" name="Google Shape;498;p3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955288" y="3171356"/>
            <a:ext cx="3127803" cy="1847676"/>
          </a:xfrm>
          <a:prstGeom prst="rect">
            <a:avLst/>
          </a:prstGeom>
          <a:noFill/>
          <a:ln>
            <a:noFill/>
          </a:ln>
        </p:spPr>
      </p:pic>
      <p:sp>
        <p:nvSpPr>
          <p:cNvPr id="513" name="Google Shape;513;p39"/>
          <p:cNvSpPr txBox="1">
            <a:spLocks noGrp="1"/>
          </p:cNvSpPr>
          <p:nvPr>
            <p:ph type="title" idx="4294967295"/>
          </p:nvPr>
        </p:nvSpPr>
        <p:spPr>
          <a:xfrm>
            <a:off x="623888" y="169863"/>
            <a:ext cx="8520112" cy="6397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Example 3:</a:t>
            </a:r>
            <a:endParaRPr>
              <a:solidFill>
                <a:srgbClr val="FFFFFF"/>
              </a:solidFill>
            </a:endParaRPr>
          </a:p>
        </p:txBody>
      </p:sp>
      <p:pic>
        <p:nvPicPr>
          <p:cNvPr id="500" name="Google Shape;500;p3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65925" y="1414775"/>
            <a:ext cx="7650149" cy="1847675"/>
          </a:xfrm>
          <a:prstGeom prst="rect">
            <a:avLst/>
          </a:prstGeom>
          <a:noFill/>
          <a:ln>
            <a:noFill/>
          </a:ln>
        </p:spPr>
      </p:pic>
      <p:sp>
        <p:nvSpPr>
          <p:cNvPr id="501" name="Google Shape;501;p39"/>
          <p:cNvSpPr/>
          <p:nvPr/>
        </p:nvSpPr>
        <p:spPr>
          <a:xfrm>
            <a:off x="6813125" y="1982900"/>
            <a:ext cx="604200" cy="657900"/>
          </a:xfrm>
          <a:prstGeom prst="mathMultiply">
            <a:avLst>
              <a:gd name="adj1" fmla="val 2352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 name="Google Shape;502;p39"/>
          <p:cNvCxnSpPr>
            <a:endCxn id="503" idx="1"/>
          </p:cNvCxnSpPr>
          <p:nvPr/>
        </p:nvCxnSpPr>
        <p:spPr>
          <a:xfrm>
            <a:off x="6432827" y="2363700"/>
            <a:ext cx="209100" cy="916800"/>
          </a:xfrm>
          <a:prstGeom prst="straightConnector1">
            <a:avLst/>
          </a:prstGeom>
          <a:noFill/>
          <a:ln w="9525" cap="flat" cmpd="sng">
            <a:solidFill>
              <a:schemeClr val="dk2"/>
            </a:solidFill>
            <a:prstDash val="solid"/>
            <a:round/>
            <a:headEnd type="none" w="med" len="med"/>
            <a:tailEnd type="triangle" w="med" len="med"/>
          </a:ln>
        </p:spPr>
      </p:cxnSp>
      <p:sp>
        <p:nvSpPr>
          <p:cNvPr id="504" name="Google Shape;504;p39"/>
          <p:cNvSpPr txBox="1"/>
          <p:nvPr/>
        </p:nvSpPr>
        <p:spPr>
          <a:xfrm>
            <a:off x="7939875" y="2073875"/>
            <a:ext cx="1177500" cy="5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Lato"/>
                <a:ea typeface="Lato"/>
                <a:cs typeface="Lato"/>
                <a:sym typeface="Lato"/>
              </a:rPr>
              <a:t>Speech Recognition</a:t>
            </a:r>
            <a:endParaRPr b="1">
              <a:latin typeface="Lato"/>
              <a:ea typeface="Lato"/>
              <a:cs typeface="Lato"/>
              <a:sym typeface="Lato"/>
            </a:endParaRPr>
          </a:p>
        </p:txBody>
      </p:sp>
      <p:sp>
        <p:nvSpPr>
          <p:cNvPr id="505" name="Google Shape;505;p39"/>
          <p:cNvSpPr txBox="1"/>
          <p:nvPr/>
        </p:nvSpPr>
        <p:spPr>
          <a:xfrm>
            <a:off x="7861127" y="3558750"/>
            <a:ext cx="1256248" cy="98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dirty="0">
                <a:latin typeface="Lato"/>
                <a:ea typeface="Lato"/>
                <a:cs typeface="Lato"/>
                <a:sym typeface="Lato"/>
              </a:rPr>
              <a:t>Wake word/ Triggered word detection</a:t>
            </a:r>
            <a:endParaRPr b="1" dirty="0">
              <a:latin typeface="Lato"/>
              <a:ea typeface="Lato"/>
              <a:cs typeface="Lato"/>
              <a:sym typeface="Lato"/>
            </a:endParaRPr>
          </a:p>
        </p:txBody>
      </p:sp>
      <p:cxnSp>
        <p:nvCxnSpPr>
          <p:cNvPr id="506" name="Google Shape;506;p39"/>
          <p:cNvCxnSpPr/>
          <p:nvPr/>
        </p:nvCxnSpPr>
        <p:spPr>
          <a:xfrm>
            <a:off x="1783893" y="2328909"/>
            <a:ext cx="523800" cy="0"/>
          </a:xfrm>
          <a:prstGeom prst="straightConnector1">
            <a:avLst/>
          </a:prstGeom>
          <a:noFill/>
          <a:ln w="9525" cap="flat" cmpd="sng">
            <a:solidFill>
              <a:srgbClr val="FF0000"/>
            </a:solidFill>
            <a:prstDash val="solid"/>
            <a:round/>
            <a:headEnd type="none" w="med" len="med"/>
            <a:tailEnd type="triangle" w="med" len="med"/>
          </a:ln>
        </p:spPr>
      </p:cxnSp>
      <p:cxnSp>
        <p:nvCxnSpPr>
          <p:cNvPr id="507" name="Google Shape;507;p39"/>
          <p:cNvCxnSpPr/>
          <p:nvPr/>
        </p:nvCxnSpPr>
        <p:spPr>
          <a:xfrm>
            <a:off x="2719559" y="2328909"/>
            <a:ext cx="523800" cy="0"/>
          </a:xfrm>
          <a:prstGeom prst="straightConnector1">
            <a:avLst/>
          </a:prstGeom>
          <a:noFill/>
          <a:ln w="9525" cap="flat" cmpd="sng">
            <a:solidFill>
              <a:srgbClr val="FF0000"/>
            </a:solidFill>
            <a:prstDash val="solid"/>
            <a:round/>
            <a:headEnd type="none" w="med" len="med"/>
            <a:tailEnd type="triangle" w="med" len="med"/>
          </a:ln>
        </p:spPr>
      </p:cxnSp>
      <p:cxnSp>
        <p:nvCxnSpPr>
          <p:cNvPr id="508" name="Google Shape;508;p39"/>
          <p:cNvCxnSpPr/>
          <p:nvPr/>
        </p:nvCxnSpPr>
        <p:spPr>
          <a:xfrm>
            <a:off x="3688893" y="2328909"/>
            <a:ext cx="523800" cy="0"/>
          </a:xfrm>
          <a:prstGeom prst="straightConnector1">
            <a:avLst/>
          </a:prstGeom>
          <a:noFill/>
          <a:ln w="9525" cap="flat" cmpd="sng">
            <a:solidFill>
              <a:srgbClr val="FF0000"/>
            </a:solidFill>
            <a:prstDash val="solid"/>
            <a:round/>
            <a:headEnd type="none" w="med" len="med"/>
            <a:tailEnd type="triangle" w="med" len="med"/>
          </a:ln>
        </p:spPr>
      </p:cxnSp>
      <p:cxnSp>
        <p:nvCxnSpPr>
          <p:cNvPr id="509" name="Google Shape;509;p39"/>
          <p:cNvCxnSpPr/>
          <p:nvPr/>
        </p:nvCxnSpPr>
        <p:spPr>
          <a:xfrm>
            <a:off x="4613926" y="2328909"/>
            <a:ext cx="523800" cy="0"/>
          </a:xfrm>
          <a:prstGeom prst="straightConnector1">
            <a:avLst/>
          </a:prstGeom>
          <a:noFill/>
          <a:ln w="9525" cap="flat" cmpd="sng">
            <a:solidFill>
              <a:srgbClr val="FF0000"/>
            </a:solidFill>
            <a:prstDash val="solid"/>
            <a:round/>
            <a:headEnd type="none" w="med" len="med"/>
            <a:tailEnd type="triangle" w="med" len="med"/>
          </a:ln>
        </p:spPr>
      </p:cxnSp>
      <p:cxnSp>
        <p:nvCxnSpPr>
          <p:cNvPr id="510" name="Google Shape;510;p39"/>
          <p:cNvCxnSpPr/>
          <p:nvPr/>
        </p:nvCxnSpPr>
        <p:spPr>
          <a:xfrm>
            <a:off x="5517693" y="2328909"/>
            <a:ext cx="523800" cy="0"/>
          </a:xfrm>
          <a:prstGeom prst="straightConnector1">
            <a:avLst/>
          </a:prstGeom>
          <a:noFill/>
          <a:ln w="9525" cap="flat" cmpd="sng">
            <a:solidFill>
              <a:srgbClr val="FF0000"/>
            </a:solidFill>
            <a:prstDash val="solid"/>
            <a:round/>
            <a:headEnd type="none" w="med" len="med"/>
            <a:tailEnd type="triangle" w="med" len="med"/>
          </a:ln>
        </p:spPr>
      </p:cxnSp>
      <p:sp>
        <p:nvSpPr>
          <p:cNvPr id="511" name="Google Shape;511;p39"/>
          <p:cNvSpPr txBox="1"/>
          <p:nvPr/>
        </p:nvSpPr>
        <p:spPr>
          <a:xfrm>
            <a:off x="5949725" y="3696825"/>
            <a:ext cx="15444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a:ea typeface="Lato"/>
                <a:cs typeface="Lato"/>
                <a:sym typeface="Lato"/>
              </a:rPr>
              <a:t>weights and bias</a:t>
            </a:r>
            <a:endParaRPr>
              <a:latin typeface="Lato"/>
              <a:ea typeface="Lato"/>
              <a:cs typeface="Lato"/>
              <a:sym typeface="Lato"/>
            </a:endParaRPr>
          </a:p>
        </p:txBody>
      </p:sp>
      <p:sp>
        <p:nvSpPr>
          <p:cNvPr id="514" name="Google Shape;514;p39"/>
          <p:cNvSpPr txBox="1"/>
          <p:nvPr/>
        </p:nvSpPr>
        <p:spPr>
          <a:xfrm>
            <a:off x="222600" y="1938375"/>
            <a:ext cx="7176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Lato"/>
                <a:ea typeface="Lato"/>
                <a:cs typeface="Lato"/>
                <a:sym typeface="Lato"/>
              </a:rPr>
              <a:t>Audio</a:t>
            </a:r>
            <a:endParaRPr b="1">
              <a:latin typeface="Lato"/>
              <a:ea typeface="Lato"/>
              <a:cs typeface="Lato"/>
              <a:sym typeface="Lato"/>
            </a:endParaRPr>
          </a:p>
        </p:txBody>
      </p:sp>
      <p:pic>
        <p:nvPicPr>
          <p:cNvPr id="503" name="Google Shape;503;p39"/>
          <p:cNvPicPr preferRelativeResize="0"/>
          <p:nvPr/>
        </p:nvPicPr>
        <p:blipFill>
          <a:blip r:embed="rId5">
            <a:alphaModFix/>
          </a:blip>
          <a:stretch>
            <a:fillRect/>
          </a:stretch>
        </p:blipFill>
        <p:spPr>
          <a:xfrm>
            <a:off x="6641927" y="2864250"/>
            <a:ext cx="335313" cy="832500"/>
          </a:xfrm>
          <a:prstGeom prst="rect">
            <a:avLst/>
          </a:prstGeom>
          <a:noFill/>
          <a:ln>
            <a:noFill/>
          </a:ln>
        </p:spPr>
      </p:pic>
      <p:pic>
        <p:nvPicPr>
          <p:cNvPr id="515" name="Google Shape;515;p39"/>
          <p:cNvPicPr preferRelativeResize="0"/>
          <p:nvPr/>
        </p:nvPicPr>
        <p:blipFill>
          <a:blip r:embed="rId5">
            <a:alphaModFix/>
          </a:blip>
          <a:stretch>
            <a:fillRect/>
          </a:stretch>
        </p:blipFill>
        <p:spPr>
          <a:xfrm>
            <a:off x="7251527" y="2864250"/>
            <a:ext cx="335313" cy="832500"/>
          </a:xfrm>
          <a:prstGeom prst="rect">
            <a:avLst/>
          </a:prstGeom>
          <a:noFill/>
          <a:ln>
            <a:noFill/>
          </a:ln>
        </p:spPr>
      </p:pic>
      <p:cxnSp>
        <p:nvCxnSpPr>
          <p:cNvPr id="516" name="Google Shape;516;p39"/>
          <p:cNvCxnSpPr>
            <a:stCxn id="503" idx="3"/>
            <a:endCxn id="515" idx="1"/>
          </p:cNvCxnSpPr>
          <p:nvPr/>
        </p:nvCxnSpPr>
        <p:spPr>
          <a:xfrm>
            <a:off x="6977239" y="3280500"/>
            <a:ext cx="274200" cy="0"/>
          </a:xfrm>
          <a:prstGeom prst="straightConnector1">
            <a:avLst/>
          </a:prstGeom>
          <a:noFill/>
          <a:ln w="9525" cap="flat" cmpd="sng">
            <a:solidFill>
              <a:schemeClr val="dk2"/>
            </a:solidFill>
            <a:prstDash val="solid"/>
            <a:round/>
            <a:headEnd type="none" w="med" len="med"/>
            <a:tailEnd type="triangle" w="med" len="med"/>
          </a:ln>
        </p:spPr>
      </p:cxnSp>
      <p:pic>
        <p:nvPicPr>
          <p:cNvPr id="517" name="Google Shape;517;p39"/>
          <p:cNvPicPr preferRelativeResize="0"/>
          <p:nvPr/>
        </p:nvPicPr>
        <p:blipFill>
          <a:blip r:embed="rId6">
            <a:alphaModFix/>
          </a:blip>
          <a:stretch>
            <a:fillRect/>
          </a:stretch>
        </p:blipFill>
        <p:spPr>
          <a:xfrm>
            <a:off x="7824300" y="3094212"/>
            <a:ext cx="335325" cy="372583"/>
          </a:xfrm>
          <a:prstGeom prst="rect">
            <a:avLst/>
          </a:prstGeom>
          <a:noFill/>
          <a:ln>
            <a:noFill/>
          </a:ln>
        </p:spPr>
      </p:pic>
      <p:cxnSp>
        <p:nvCxnSpPr>
          <p:cNvPr id="518" name="Google Shape;518;p39"/>
          <p:cNvCxnSpPr>
            <a:stCxn id="515" idx="3"/>
            <a:endCxn id="517" idx="1"/>
          </p:cNvCxnSpPr>
          <p:nvPr/>
        </p:nvCxnSpPr>
        <p:spPr>
          <a:xfrm>
            <a:off x="7586839" y="3280500"/>
            <a:ext cx="237600" cy="0"/>
          </a:xfrm>
          <a:prstGeom prst="straightConnector1">
            <a:avLst/>
          </a:prstGeom>
          <a:noFill/>
          <a:ln w="9525" cap="flat" cmpd="sng">
            <a:solidFill>
              <a:schemeClr val="dk2"/>
            </a:solidFill>
            <a:prstDash val="solid"/>
            <a:round/>
            <a:headEnd type="none" w="med" len="med"/>
            <a:tailEnd type="triangle" w="med" len="med"/>
          </a:ln>
        </p:spPr>
      </p:cxnSp>
      <p:cxnSp>
        <p:nvCxnSpPr>
          <p:cNvPr id="519" name="Google Shape;519;p39"/>
          <p:cNvCxnSpPr>
            <a:stCxn id="517" idx="3"/>
          </p:cNvCxnSpPr>
          <p:nvPr/>
        </p:nvCxnSpPr>
        <p:spPr>
          <a:xfrm rot="10800000" flipH="1">
            <a:off x="8159625" y="3276904"/>
            <a:ext cx="260700" cy="3600"/>
          </a:xfrm>
          <a:prstGeom prst="straightConnector1">
            <a:avLst/>
          </a:prstGeom>
          <a:noFill/>
          <a:ln w="9525" cap="flat" cmpd="sng">
            <a:solidFill>
              <a:schemeClr val="dk2"/>
            </a:solidFill>
            <a:prstDash val="solid"/>
            <a:round/>
            <a:headEnd type="none" w="med" len="med"/>
            <a:tailEnd type="triangle" w="med" len="med"/>
          </a:ln>
        </p:spPr>
      </p:cxnSp>
      <p:pic>
        <p:nvPicPr>
          <p:cNvPr id="520" name="Google Shape;520;p39"/>
          <p:cNvPicPr preferRelativeResize="0"/>
          <p:nvPr/>
        </p:nvPicPr>
        <p:blipFill>
          <a:blip r:embed="rId7">
            <a:alphaModFix/>
          </a:blip>
          <a:stretch>
            <a:fillRect/>
          </a:stretch>
        </p:blipFill>
        <p:spPr>
          <a:xfrm>
            <a:off x="8397075" y="3091750"/>
            <a:ext cx="274200" cy="373909"/>
          </a:xfrm>
          <a:prstGeom prst="rect">
            <a:avLst/>
          </a:prstGeom>
          <a:noFill/>
          <a:ln>
            <a:noFill/>
          </a:ln>
        </p:spPr>
      </p:pic>
      <p:sp>
        <p:nvSpPr>
          <p:cNvPr id="521" name="Google Shape;521;p39"/>
          <p:cNvSpPr txBox="1"/>
          <p:nvPr/>
        </p:nvSpPr>
        <p:spPr>
          <a:xfrm>
            <a:off x="662725" y="3402450"/>
            <a:ext cx="2802000" cy="13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latin typeface="Lato"/>
                <a:ea typeface="Lato"/>
                <a:cs typeface="Lato"/>
                <a:sym typeface="Lato"/>
              </a:rPr>
              <a:t>Some features:</a:t>
            </a:r>
            <a:endParaRPr sz="1600" b="1">
              <a:latin typeface="Lato"/>
              <a:ea typeface="Lato"/>
              <a:cs typeface="Lato"/>
              <a:sym typeface="Lato"/>
            </a:endParaRPr>
          </a:p>
          <a:p>
            <a:pPr marL="0" lvl="0" indent="0" algn="l" rtl="0">
              <a:spcBef>
                <a:spcPts val="0"/>
              </a:spcBef>
              <a:spcAft>
                <a:spcPts val="0"/>
              </a:spcAft>
              <a:buNone/>
            </a:pPr>
            <a:r>
              <a:rPr lang="en-GB" sz="1600" b="1">
                <a:latin typeface="Lato"/>
                <a:ea typeface="Lato"/>
                <a:cs typeface="Lato"/>
                <a:sym typeface="Lato"/>
              </a:rPr>
              <a:t>-&gt; signal processing</a:t>
            </a:r>
            <a:endParaRPr sz="1600" b="1">
              <a:latin typeface="Lato"/>
              <a:ea typeface="Lato"/>
              <a:cs typeface="Lato"/>
              <a:sym typeface="Lato"/>
            </a:endParaRPr>
          </a:p>
          <a:p>
            <a:pPr marL="0" lvl="0" indent="0" algn="l" rtl="0">
              <a:spcBef>
                <a:spcPts val="0"/>
              </a:spcBef>
              <a:spcAft>
                <a:spcPts val="0"/>
              </a:spcAft>
              <a:buNone/>
            </a:pPr>
            <a:r>
              <a:rPr lang="en-GB" sz="1600" b="1">
                <a:latin typeface="Lato"/>
                <a:ea typeface="Lato"/>
                <a:cs typeface="Lato"/>
                <a:sym typeface="Lato"/>
              </a:rPr>
              <a:t>-&gt; noise isolation</a:t>
            </a:r>
            <a:endParaRPr sz="1600" b="1">
              <a:latin typeface="Lato"/>
              <a:ea typeface="Lato"/>
              <a:cs typeface="Lato"/>
              <a:sym typeface="Lato"/>
            </a:endParaRPr>
          </a:p>
          <a:p>
            <a:pPr marL="0" lvl="0" indent="0" algn="l" rtl="0">
              <a:spcBef>
                <a:spcPts val="0"/>
              </a:spcBef>
              <a:spcAft>
                <a:spcPts val="0"/>
              </a:spcAft>
              <a:buNone/>
            </a:pPr>
            <a:r>
              <a:rPr lang="en-GB" sz="1600" b="1">
                <a:latin typeface="Lato"/>
                <a:ea typeface="Lato"/>
                <a:cs typeface="Lato"/>
                <a:sym typeface="Lato"/>
              </a:rPr>
              <a:t>-&gt; power, pitch</a:t>
            </a:r>
            <a:endParaRPr sz="1600" b="1">
              <a:latin typeface="Lato"/>
              <a:ea typeface="Lato"/>
              <a:cs typeface="Lato"/>
              <a:sym typeface="Lato"/>
            </a:endParaRPr>
          </a:p>
          <a:p>
            <a:pPr marL="0" lvl="0" indent="0" algn="l" rtl="0">
              <a:spcBef>
                <a:spcPts val="0"/>
              </a:spcBef>
              <a:spcAft>
                <a:spcPts val="0"/>
              </a:spcAft>
              <a:buNone/>
            </a:pPr>
            <a:r>
              <a:rPr lang="en-GB" sz="1600" b="1">
                <a:latin typeface="Lato"/>
                <a:ea typeface="Lato"/>
                <a:cs typeface="Lato"/>
                <a:sym typeface="Lato"/>
              </a:rPr>
              <a:t>-&gt; vocal tract configuration</a:t>
            </a:r>
            <a:endParaRPr sz="1600" b="1">
              <a:latin typeface="Lato"/>
              <a:ea typeface="Lato"/>
              <a:cs typeface="Lato"/>
              <a:sym typeface="Lato"/>
            </a:endParaRPr>
          </a:p>
        </p:txBody>
      </p:sp>
      <p:pic>
        <p:nvPicPr>
          <p:cNvPr id="522" name="Google Shape;522;p39"/>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3754196" y="3137035"/>
            <a:ext cx="1785725" cy="1785704"/>
          </a:xfrm>
          <a:prstGeom prst="rect">
            <a:avLst/>
          </a:prstGeom>
          <a:noFill/>
          <a:ln>
            <a:noFill/>
          </a:ln>
        </p:spPr>
      </p:pic>
      <p:cxnSp>
        <p:nvCxnSpPr>
          <p:cNvPr id="523" name="Google Shape;523;p39"/>
          <p:cNvCxnSpPr/>
          <p:nvPr/>
        </p:nvCxnSpPr>
        <p:spPr>
          <a:xfrm>
            <a:off x="6432827" y="2363700"/>
            <a:ext cx="209100" cy="916800"/>
          </a:xfrm>
          <a:prstGeom prst="straightConnector1">
            <a:avLst/>
          </a:prstGeom>
          <a:noFill/>
          <a:ln w="9525" cap="flat" cmpd="sng">
            <a:solidFill>
              <a:srgbClr val="FF0000"/>
            </a:solidFill>
            <a:prstDash val="solid"/>
            <a:round/>
            <a:headEnd type="none" w="med" len="med"/>
            <a:tailEnd type="triangle" w="med" len="med"/>
          </a:ln>
        </p:spPr>
      </p:cxnSp>
      <p:cxnSp>
        <p:nvCxnSpPr>
          <p:cNvPr id="524" name="Google Shape;524;p39"/>
          <p:cNvCxnSpPr/>
          <p:nvPr/>
        </p:nvCxnSpPr>
        <p:spPr>
          <a:xfrm>
            <a:off x="6977239" y="3280500"/>
            <a:ext cx="274200" cy="0"/>
          </a:xfrm>
          <a:prstGeom prst="straightConnector1">
            <a:avLst/>
          </a:prstGeom>
          <a:noFill/>
          <a:ln w="9525" cap="flat" cmpd="sng">
            <a:solidFill>
              <a:srgbClr val="FF0000"/>
            </a:solidFill>
            <a:prstDash val="solid"/>
            <a:round/>
            <a:headEnd type="none" w="med" len="med"/>
            <a:tailEnd type="triangle" w="med" len="med"/>
          </a:ln>
        </p:spPr>
      </p:cxnSp>
      <p:cxnSp>
        <p:nvCxnSpPr>
          <p:cNvPr id="525" name="Google Shape;525;p39"/>
          <p:cNvCxnSpPr/>
          <p:nvPr/>
        </p:nvCxnSpPr>
        <p:spPr>
          <a:xfrm>
            <a:off x="7586839" y="3280500"/>
            <a:ext cx="237600" cy="0"/>
          </a:xfrm>
          <a:prstGeom prst="straightConnector1">
            <a:avLst/>
          </a:prstGeom>
          <a:noFill/>
          <a:ln w="9525" cap="flat" cmpd="sng">
            <a:solidFill>
              <a:srgbClr val="FF0000"/>
            </a:solidFill>
            <a:prstDash val="solid"/>
            <a:round/>
            <a:headEnd type="none" w="med" len="med"/>
            <a:tailEnd type="triangle" w="med" len="med"/>
          </a:ln>
        </p:spPr>
      </p:cxnSp>
      <p:pic>
        <p:nvPicPr>
          <p:cNvPr id="526" name="Google Shape;526;p39"/>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3492150" y="3384383"/>
            <a:ext cx="2274074" cy="1658253"/>
          </a:xfrm>
          <a:prstGeom prst="rect">
            <a:avLst/>
          </a:prstGeom>
          <a:noFill/>
          <a:ln>
            <a:noFill/>
          </a:ln>
        </p:spPr>
      </p:pic>
      <p:sp>
        <p:nvSpPr>
          <p:cNvPr id="527" name="Google Shape;527;p39"/>
          <p:cNvSpPr txBox="1"/>
          <p:nvPr/>
        </p:nvSpPr>
        <p:spPr>
          <a:xfrm>
            <a:off x="375000" y="1101250"/>
            <a:ext cx="2163000" cy="41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latin typeface="Lato"/>
                <a:ea typeface="Lato"/>
                <a:cs typeface="Lato"/>
                <a:sym typeface="Lato"/>
              </a:rPr>
              <a:t>Speech Recognition </a:t>
            </a:r>
            <a:endParaRPr sz="1600" b="1">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0"/>
          <p:cNvSpPr/>
          <p:nvPr/>
        </p:nvSpPr>
        <p:spPr>
          <a:xfrm>
            <a:off x="13425" y="0"/>
            <a:ext cx="9130500" cy="980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txBox="1">
            <a:spLocks noGrp="1"/>
          </p:cNvSpPr>
          <p:nvPr>
            <p:ph type="title"/>
          </p:nvPr>
        </p:nvSpPr>
        <p:spPr>
          <a:xfrm>
            <a:off x="379500" y="182975"/>
            <a:ext cx="4008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Face Recognition</a:t>
            </a:r>
            <a:endParaRPr>
              <a:solidFill>
                <a:srgbClr val="FFFFFF"/>
              </a:solidFill>
            </a:endParaRPr>
          </a:p>
        </p:txBody>
      </p:sp>
      <p:pic>
        <p:nvPicPr>
          <p:cNvPr id="534" name="Google Shape;534;p4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08600" y="1579375"/>
            <a:ext cx="3372125" cy="3117526"/>
          </a:xfrm>
          <a:prstGeom prst="rect">
            <a:avLst/>
          </a:prstGeom>
          <a:noFill/>
          <a:ln>
            <a:noFill/>
          </a:ln>
        </p:spPr>
      </p:pic>
      <p:pic>
        <p:nvPicPr>
          <p:cNvPr id="3" name="Picture 2">
            <a:extLst>
              <a:ext uri="{FF2B5EF4-FFF2-40B4-BE49-F238E27FC236}">
                <a16:creationId xmlns:a16="http://schemas.microsoft.com/office/drawing/2014/main" id="{41DFC6D2-8657-4DBB-9102-4460CC55BB1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578675" y="1579375"/>
            <a:ext cx="3372125" cy="3117526"/>
          </a:xfrm>
          <a:prstGeom prst="rect">
            <a:avLst/>
          </a:prstGeom>
        </p:spPr>
      </p:pic>
      <p:pic>
        <p:nvPicPr>
          <p:cNvPr id="5" name="Picture 4">
            <a:extLst>
              <a:ext uri="{FF2B5EF4-FFF2-40B4-BE49-F238E27FC236}">
                <a16:creationId xmlns:a16="http://schemas.microsoft.com/office/drawing/2014/main" id="{7C3B3F32-DCF6-4045-9DF1-F57665317D0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578675" y="1583284"/>
            <a:ext cx="3372125" cy="311361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1"/>
          <p:cNvSpPr/>
          <p:nvPr/>
        </p:nvSpPr>
        <p:spPr>
          <a:xfrm>
            <a:off x="231000" y="215600"/>
            <a:ext cx="8700900" cy="47430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txBox="1"/>
          <p:nvPr/>
        </p:nvSpPr>
        <p:spPr>
          <a:xfrm>
            <a:off x="3460650" y="308000"/>
            <a:ext cx="2222700" cy="40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b="1">
                <a:latin typeface="Lato"/>
                <a:ea typeface="Lato"/>
                <a:cs typeface="Lato"/>
                <a:sym typeface="Lato"/>
              </a:rPr>
              <a:t>KNOWN_FACES</a:t>
            </a:r>
            <a:endParaRPr sz="1800" b="1">
              <a:latin typeface="Lato"/>
              <a:ea typeface="Lato"/>
              <a:cs typeface="Lato"/>
              <a:sym typeface="Lato"/>
            </a:endParaRPr>
          </a:p>
        </p:txBody>
      </p:sp>
      <p:sp>
        <p:nvSpPr>
          <p:cNvPr id="541" name="Google Shape;541;p41"/>
          <p:cNvSpPr/>
          <p:nvPr/>
        </p:nvSpPr>
        <p:spPr>
          <a:xfrm>
            <a:off x="399600" y="1181775"/>
            <a:ext cx="1627200" cy="1770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a:off x="399600" y="3010575"/>
            <a:ext cx="1627200" cy="1770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a:off x="3767850" y="1181775"/>
            <a:ext cx="1627200" cy="1770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3767850" y="3010575"/>
            <a:ext cx="1627200" cy="1770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1"/>
          <p:cNvSpPr/>
          <p:nvPr/>
        </p:nvSpPr>
        <p:spPr>
          <a:xfrm>
            <a:off x="2083725" y="1181775"/>
            <a:ext cx="1627200" cy="1770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1"/>
          <p:cNvSpPr/>
          <p:nvPr/>
        </p:nvSpPr>
        <p:spPr>
          <a:xfrm>
            <a:off x="2083725" y="3010575"/>
            <a:ext cx="1627200" cy="1770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5451975" y="1181775"/>
            <a:ext cx="1627200" cy="1770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p:nvPr/>
        </p:nvSpPr>
        <p:spPr>
          <a:xfrm>
            <a:off x="5451975" y="3010575"/>
            <a:ext cx="1627200" cy="1770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1"/>
          <p:cNvSpPr/>
          <p:nvPr/>
        </p:nvSpPr>
        <p:spPr>
          <a:xfrm>
            <a:off x="7136100" y="1181775"/>
            <a:ext cx="1627200" cy="1770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1"/>
          <p:cNvSpPr/>
          <p:nvPr/>
        </p:nvSpPr>
        <p:spPr>
          <a:xfrm>
            <a:off x="7136100" y="3010575"/>
            <a:ext cx="1627200" cy="1770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1"/>
          <p:cNvSpPr txBox="1"/>
          <p:nvPr/>
        </p:nvSpPr>
        <p:spPr>
          <a:xfrm>
            <a:off x="704550" y="826800"/>
            <a:ext cx="1017300" cy="40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500" b="1">
                <a:latin typeface="Lato"/>
                <a:ea typeface="Lato"/>
                <a:cs typeface="Lato"/>
                <a:sym typeface="Lato"/>
              </a:rPr>
              <a:t>PRANOY</a:t>
            </a:r>
            <a:endParaRPr sz="1500" b="1">
              <a:latin typeface="Lato"/>
              <a:ea typeface="Lato"/>
              <a:cs typeface="Lato"/>
              <a:sym typeface="Lato"/>
            </a:endParaRPr>
          </a:p>
        </p:txBody>
      </p:sp>
      <p:sp>
        <p:nvSpPr>
          <p:cNvPr id="552" name="Google Shape;552;p41"/>
          <p:cNvSpPr txBox="1"/>
          <p:nvPr/>
        </p:nvSpPr>
        <p:spPr>
          <a:xfrm>
            <a:off x="2556825" y="818400"/>
            <a:ext cx="681000" cy="40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500" b="1">
                <a:latin typeface="Lato"/>
                <a:ea typeface="Lato"/>
                <a:cs typeface="Lato"/>
                <a:sym typeface="Lato"/>
              </a:rPr>
              <a:t>UDIT</a:t>
            </a:r>
            <a:endParaRPr sz="1500" b="1">
              <a:latin typeface="Lato"/>
              <a:ea typeface="Lato"/>
              <a:cs typeface="Lato"/>
              <a:sym typeface="Lato"/>
            </a:endParaRPr>
          </a:p>
        </p:txBody>
      </p:sp>
      <p:sp>
        <p:nvSpPr>
          <p:cNvPr id="553" name="Google Shape;553;p41"/>
          <p:cNvSpPr txBox="1"/>
          <p:nvPr/>
        </p:nvSpPr>
        <p:spPr>
          <a:xfrm>
            <a:off x="4101750" y="826800"/>
            <a:ext cx="959400" cy="40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500" b="1">
                <a:latin typeface="Lato"/>
                <a:ea typeface="Lato"/>
                <a:cs typeface="Lato"/>
                <a:sym typeface="Lato"/>
              </a:rPr>
              <a:t>SURYA</a:t>
            </a:r>
            <a:endParaRPr sz="1500" b="1">
              <a:latin typeface="Lato"/>
              <a:ea typeface="Lato"/>
              <a:cs typeface="Lato"/>
              <a:sym typeface="Lato"/>
            </a:endParaRPr>
          </a:p>
        </p:txBody>
      </p:sp>
      <p:sp>
        <p:nvSpPr>
          <p:cNvPr id="554" name="Google Shape;554;p41"/>
          <p:cNvSpPr txBox="1"/>
          <p:nvPr/>
        </p:nvSpPr>
        <p:spPr>
          <a:xfrm>
            <a:off x="5925075" y="826800"/>
            <a:ext cx="681000" cy="40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500" b="1">
                <a:latin typeface="Lato"/>
                <a:ea typeface="Lato"/>
                <a:cs typeface="Lato"/>
                <a:sym typeface="Lato"/>
              </a:rPr>
              <a:t>RAJ</a:t>
            </a:r>
            <a:endParaRPr sz="1500" b="1">
              <a:latin typeface="Lato"/>
              <a:ea typeface="Lato"/>
              <a:cs typeface="Lato"/>
              <a:sym typeface="Lato"/>
            </a:endParaRPr>
          </a:p>
        </p:txBody>
      </p:sp>
      <p:sp>
        <p:nvSpPr>
          <p:cNvPr id="555" name="Google Shape;555;p41"/>
          <p:cNvSpPr txBox="1"/>
          <p:nvPr/>
        </p:nvSpPr>
        <p:spPr>
          <a:xfrm>
            <a:off x="7372650" y="826800"/>
            <a:ext cx="1154100" cy="40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500" b="1">
                <a:latin typeface="Lato"/>
                <a:ea typeface="Lato"/>
                <a:cs typeface="Lato"/>
                <a:sym typeface="Lato"/>
              </a:rPr>
              <a:t>BISWAJIT</a:t>
            </a:r>
            <a:endParaRPr sz="1500" b="1">
              <a:latin typeface="Lato"/>
              <a:ea typeface="Lato"/>
              <a:cs typeface="Lato"/>
              <a:sym typeface="Lato"/>
            </a:endParaRPr>
          </a:p>
        </p:txBody>
      </p:sp>
      <p:pic>
        <p:nvPicPr>
          <p:cNvPr id="556" name="Google Shape;556;p4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650637" y="1247314"/>
            <a:ext cx="1229875" cy="1639824"/>
          </a:xfrm>
          <a:prstGeom prst="rect">
            <a:avLst/>
          </a:prstGeom>
          <a:noFill/>
          <a:ln>
            <a:noFill/>
          </a:ln>
        </p:spPr>
      </p:pic>
      <p:pic>
        <p:nvPicPr>
          <p:cNvPr id="557" name="Google Shape;557;p4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819600" y="1544400"/>
            <a:ext cx="1532787" cy="1152302"/>
          </a:xfrm>
          <a:prstGeom prst="rect">
            <a:avLst/>
          </a:prstGeom>
          <a:noFill/>
          <a:ln>
            <a:noFill/>
          </a:ln>
        </p:spPr>
      </p:pic>
      <p:pic>
        <p:nvPicPr>
          <p:cNvPr id="558" name="Google Shape;558;p41"/>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3882100" y="3196675"/>
            <a:ext cx="1398699" cy="1398699"/>
          </a:xfrm>
          <a:prstGeom prst="rect">
            <a:avLst/>
          </a:prstGeom>
          <a:noFill/>
          <a:ln>
            <a:noFill/>
          </a:ln>
        </p:spPr>
      </p:pic>
      <p:pic>
        <p:nvPicPr>
          <p:cNvPr id="559" name="Google Shape;559;p41"/>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2124000" y="1360800"/>
            <a:ext cx="1532774" cy="1458971"/>
          </a:xfrm>
          <a:prstGeom prst="rect">
            <a:avLst/>
          </a:prstGeom>
          <a:noFill/>
          <a:ln>
            <a:noFill/>
          </a:ln>
        </p:spPr>
      </p:pic>
      <p:pic>
        <p:nvPicPr>
          <p:cNvPr id="560" name="Google Shape;560;p41"/>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2197975" y="3095350"/>
            <a:ext cx="1398700" cy="1570749"/>
          </a:xfrm>
          <a:prstGeom prst="rect">
            <a:avLst/>
          </a:prstGeom>
          <a:noFill/>
          <a:ln>
            <a:noFill/>
          </a:ln>
        </p:spPr>
      </p:pic>
      <p:pic>
        <p:nvPicPr>
          <p:cNvPr id="561" name="Google Shape;561;p41"/>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5566225" y="3077698"/>
            <a:ext cx="1398700" cy="1639824"/>
          </a:xfrm>
          <a:prstGeom prst="rect">
            <a:avLst/>
          </a:prstGeom>
          <a:noFill/>
          <a:ln>
            <a:noFill/>
          </a:ln>
        </p:spPr>
      </p:pic>
      <p:pic>
        <p:nvPicPr>
          <p:cNvPr id="562" name="Google Shape;562;p41"/>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7254975" y="1281850"/>
            <a:ext cx="1398701" cy="1570750"/>
          </a:xfrm>
          <a:prstGeom prst="rect">
            <a:avLst/>
          </a:prstGeom>
          <a:noFill/>
          <a:ln>
            <a:noFill/>
          </a:ln>
        </p:spPr>
      </p:pic>
      <p:pic>
        <p:nvPicPr>
          <p:cNvPr id="563" name="Google Shape;563;p41"/>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7254975" y="3077700"/>
            <a:ext cx="1398701" cy="1639824"/>
          </a:xfrm>
          <a:prstGeom prst="rect">
            <a:avLst/>
          </a:prstGeom>
          <a:noFill/>
          <a:ln>
            <a:noFill/>
          </a:ln>
        </p:spPr>
      </p:pic>
      <p:pic>
        <p:nvPicPr>
          <p:cNvPr id="564" name="Google Shape;564;p41"/>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457200" y="1542800"/>
            <a:ext cx="1532774" cy="1152301"/>
          </a:xfrm>
          <a:prstGeom prst="rect">
            <a:avLst/>
          </a:prstGeom>
          <a:noFill/>
          <a:ln>
            <a:noFill/>
          </a:ln>
        </p:spPr>
      </p:pic>
      <p:pic>
        <p:nvPicPr>
          <p:cNvPr id="565" name="Google Shape;565;p41"/>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496800" y="3070800"/>
            <a:ext cx="1398699" cy="168253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2" name="convert_v_43_33_111">
            <a:hlinkClick r:id="" action="ppaction://media"/>
            <a:extLst>
              <a:ext uri="{FF2B5EF4-FFF2-40B4-BE49-F238E27FC236}">
                <a16:creationId xmlns:a16="http://schemas.microsoft.com/office/drawing/2014/main" id="{27BAD9EA-32DA-4F01-BC63-7BEE734C2236}"/>
              </a:ext>
            </a:extLst>
          </p:cNvPr>
          <p:cNvPicPr>
            <a:picLocks noChangeAspect="1"/>
          </p:cNvPicPr>
          <p:nvPr>
            <a:videoFile r:link="rId1"/>
            <p:extLst>
              <p:ext uri="{DAA4B4D4-6D71-4841-9C94-3DE7FCFB9230}">
                <p14:media xmlns:p14="http://schemas.microsoft.com/office/powerpoint/2010/main" r:embed="rId2">
                  <p14:trim end="2904.6666"/>
                </p14:media>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43"/>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When does Transfer Learning Make sense?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Google Shape;580;p4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581" name="Google Shape;581;p44"/>
          <p:cNvSpPr/>
          <p:nvPr/>
        </p:nvSpPr>
        <p:spPr>
          <a:xfrm>
            <a:off x="2403875" y="590900"/>
            <a:ext cx="3035100" cy="2887500"/>
          </a:xfrm>
          <a:prstGeom prst="ellipse">
            <a:avLst/>
          </a:prstGeom>
          <a:no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4"/>
          <p:cNvSpPr/>
          <p:nvPr/>
        </p:nvSpPr>
        <p:spPr>
          <a:xfrm>
            <a:off x="6432725" y="1759275"/>
            <a:ext cx="1638300" cy="1719000"/>
          </a:xfrm>
          <a:prstGeom prst="ellipse">
            <a:avLst/>
          </a:prstGeom>
          <a:no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4"/>
          <p:cNvSpPr/>
          <p:nvPr/>
        </p:nvSpPr>
        <p:spPr>
          <a:xfrm>
            <a:off x="3058400" y="919644"/>
            <a:ext cx="1726049" cy="2133875"/>
          </a:xfrm>
          <a:prstGeom prst="rect">
            <a:avLst/>
          </a:prstGeom>
        </p:spPr>
        <p:txBody>
          <a:bodyPr>
            <a:prstTxWarp prst="textPlain">
              <a:avLst/>
            </a:prstTxWarp>
          </a:bodyPr>
          <a:lstStyle/>
          <a:p>
            <a:pPr lvl="0" algn="ctr"/>
            <a:r>
              <a:rPr b="0" i="0" dirty="0">
                <a:ln w="9525" cap="flat" cmpd="sng">
                  <a:solidFill>
                    <a:srgbClr val="FFFFFF"/>
                  </a:solidFill>
                  <a:prstDash val="solid"/>
                  <a:round/>
                  <a:headEnd type="none" w="sm" len="sm"/>
                  <a:tailEnd type="none" w="sm" len="sm"/>
                </a:ln>
                <a:solidFill>
                  <a:srgbClr val="FFFFFF"/>
                </a:solidFill>
                <a:latin typeface="Calibri" panose="020F0502020204030204" pitchFamily="34" charset="0"/>
                <a:cs typeface="Calibri" panose="020F0502020204030204" pitchFamily="34" charset="0"/>
              </a:rPr>
              <a:t>A</a:t>
            </a:r>
          </a:p>
        </p:txBody>
      </p:sp>
      <p:sp>
        <p:nvSpPr>
          <p:cNvPr id="584" name="Google Shape;584;p44"/>
          <p:cNvSpPr/>
          <p:nvPr/>
        </p:nvSpPr>
        <p:spPr>
          <a:xfrm>
            <a:off x="6929385" y="1986582"/>
            <a:ext cx="836281" cy="1263789"/>
          </a:xfrm>
          <a:prstGeom prst="rect">
            <a:avLst/>
          </a:prstGeom>
        </p:spPr>
        <p:txBody>
          <a:bodyPr>
            <a:prstTxWarp prst="textPlain">
              <a:avLst/>
            </a:prstTxWarp>
          </a:bodyPr>
          <a:lstStyle/>
          <a:p>
            <a:pPr lvl="0" algn="ctr"/>
            <a:r>
              <a:rPr b="0" i="0" dirty="0">
                <a:ln w="9525" cap="flat" cmpd="sng">
                  <a:solidFill>
                    <a:srgbClr val="FFFFFF"/>
                  </a:solidFill>
                  <a:prstDash val="solid"/>
                  <a:round/>
                  <a:headEnd type="none" w="sm" len="sm"/>
                  <a:tailEnd type="none" w="sm" len="sm"/>
                </a:ln>
                <a:solidFill>
                  <a:srgbClr val="FFFFFF"/>
                </a:solidFill>
                <a:latin typeface="Calibri" panose="020F0502020204030204" pitchFamily="34" charset="0"/>
                <a:cs typeface="Calibri" panose="020F0502020204030204" pitchFamily="34" charset="0"/>
              </a:rPr>
              <a:t>B</a:t>
            </a:r>
          </a:p>
        </p:txBody>
      </p:sp>
      <p:sp>
        <p:nvSpPr>
          <p:cNvPr id="585" name="Google Shape;585;p44"/>
          <p:cNvSpPr txBox="1"/>
          <p:nvPr/>
        </p:nvSpPr>
        <p:spPr>
          <a:xfrm>
            <a:off x="3021725" y="3500425"/>
            <a:ext cx="1799400" cy="5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FFFFFF"/>
                </a:solidFill>
                <a:latin typeface="Courier New"/>
                <a:ea typeface="Courier New"/>
                <a:cs typeface="Courier New"/>
                <a:sym typeface="Courier New"/>
              </a:rPr>
              <a:t>More Data</a:t>
            </a:r>
            <a:endParaRPr sz="2000" b="1">
              <a:solidFill>
                <a:srgbClr val="FFFFFF"/>
              </a:solidFill>
              <a:latin typeface="Courier New"/>
              <a:ea typeface="Courier New"/>
              <a:cs typeface="Courier New"/>
              <a:sym typeface="Courier New"/>
            </a:endParaRPr>
          </a:p>
        </p:txBody>
      </p:sp>
      <p:sp>
        <p:nvSpPr>
          <p:cNvPr id="586" name="Google Shape;586;p44"/>
          <p:cNvSpPr txBox="1"/>
          <p:nvPr/>
        </p:nvSpPr>
        <p:spPr>
          <a:xfrm>
            <a:off x="6432725" y="3603475"/>
            <a:ext cx="1799400" cy="5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FFFFFF"/>
                </a:solidFill>
                <a:latin typeface="Courier New"/>
                <a:ea typeface="Courier New"/>
                <a:cs typeface="Courier New"/>
                <a:sym typeface="Courier New"/>
              </a:rPr>
              <a:t>Less Data</a:t>
            </a:r>
            <a:endParaRPr sz="2000" b="1">
              <a:solidFill>
                <a:srgbClr val="FFFFFF"/>
              </a:solidFill>
              <a:latin typeface="Courier New"/>
              <a:ea typeface="Courier New"/>
              <a:cs typeface="Courier New"/>
              <a:sym typeface="Courier New"/>
            </a:endParaRPr>
          </a:p>
        </p:txBody>
      </p:sp>
      <p:sp>
        <p:nvSpPr>
          <p:cNvPr id="587" name="Google Shape;587;p44"/>
          <p:cNvSpPr txBox="1"/>
          <p:nvPr/>
        </p:nvSpPr>
        <p:spPr>
          <a:xfrm rot="-2829323">
            <a:off x="1243763" y="405830"/>
            <a:ext cx="2256135" cy="8160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FFFFFF"/>
                </a:solidFill>
                <a:latin typeface="Courier New"/>
                <a:ea typeface="Courier New"/>
                <a:cs typeface="Courier New"/>
                <a:sym typeface="Courier New"/>
              </a:rPr>
              <a:t>Image recognition</a:t>
            </a:r>
            <a:endParaRPr sz="2000" b="1">
              <a:solidFill>
                <a:srgbClr val="FFFFFF"/>
              </a:solidFill>
              <a:latin typeface="Courier New"/>
              <a:ea typeface="Courier New"/>
              <a:cs typeface="Courier New"/>
              <a:sym typeface="Courier New"/>
            </a:endParaRPr>
          </a:p>
        </p:txBody>
      </p:sp>
      <p:sp>
        <p:nvSpPr>
          <p:cNvPr id="588" name="Google Shape;588;p44"/>
          <p:cNvSpPr txBox="1"/>
          <p:nvPr/>
        </p:nvSpPr>
        <p:spPr>
          <a:xfrm>
            <a:off x="6513275" y="787075"/>
            <a:ext cx="1638300" cy="90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FFFFFF"/>
                </a:solidFill>
                <a:latin typeface="Courier New"/>
                <a:ea typeface="Courier New"/>
                <a:cs typeface="Courier New"/>
                <a:sym typeface="Courier New"/>
              </a:rPr>
              <a:t>Radiology diagnosis</a:t>
            </a:r>
            <a:endParaRPr sz="2000" b="1">
              <a:solidFill>
                <a:srgbClr val="FFFFFF"/>
              </a:solidFill>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593" name="Google Shape;593;p4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594" name="Google Shape;594;p45"/>
          <p:cNvSpPr/>
          <p:nvPr/>
        </p:nvSpPr>
        <p:spPr>
          <a:xfrm>
            <a:off x="2403875" y="590900"/>
            <a:ext cx="3035100" cy="2887500"/>
          </a:xfrm>
          <a:prstGeom prst="ellipse">
            <a:avLst/>
          </a:prstGeom>
          <a:no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5"/>
          <p:cNvSpPr/>
          <p:nvPr/>
        </p:nvSpPr>
        <p:spPr>
          <a:xfrm>
            <a:off x="6432725" y="1759275"/>
            <a:ext cx="1638300" cy="1719000"/>
          </a:xfrm>
          <a:prstGeom prst="ellipse">
            <a:avLst/>
          </a:prstGeom>
          <a:no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5"/>
          <p:cNvSpPr/>
          <p:nvPr/>
        </p:nvSpPr>
        <p:spPr>
          <a:xfrm>
            <a:off x="6830482" y="1967468"/>
            <a:ext cx="842784" cy="1292964"/>
          </a:xfrm>
          <a:prstGeom prst="rect">
            <a:avLst/>
          </a:prstGeom>
        </p:spPr>
        <p:txBody>
          <a:bodyPr>
            <a:prstTxWarp prst="textPlain">
              <a:avLst/>
            </a:prstTxWarp>
          </a:bodyPr>
          <a:lstStyle/>
          <a:p>
            <a:pPr lvl="0" algn="ctr"/>
            <a:r>
              <a:rPr b="0" i="0" dirty="0">
                <a:ln w="9525" cap="flat" cmpd="sng">
                  <a:solidFill>
                    <a:srgbClr val="FFFFFF"/>
                  </a:solidFill>
                  <a:prstDash val="solid"/>
                  <a:round/>
                  <a:headEnd type="none" w="sm" len="sm"/>
                  <a:tailEnd type="none" w="sm" len="sm"/>
                </a:ln>
                <a:solidFill>
                  <a:srgbClr val="FFFFFF"/>
                </a:solidFill>
                <a:latin typeface="Calibri" panose="020F0502020204030204" pitchFamily="34" charset="0"/>
                <a:cs typeface="Calibri" panose="020F0502020204030204" pitchFamily="34" charset="0"/>
              </a:rPr>
              <a:t>A</a:t>
            </a:r>
          </a:p>
        </p:txBody>
      </p:sp>
      <p:sp>
        <p:nvSpPr>
          <p:cNvPr id="597" name="Google Shape;597;p45"/>
          <p:cNvSpPr/>
          <p:nvPr/>
        </p:nvSpPr>
        <p:spPr>
          <a:xfrm>
            <a:off x="3293113" y="1026724"/>
            <a:ext cx="1521150" cy="2015851"/>
          </a:xfrm>
          <a:prstGeom prst="rect">
            <a:avLst/>
          </a:prstGeom>
        </p:spPr>
        <p:txBody>
          <a:bodyPr>
            <a:prstTxWarp prst="textPlain">
              <a:avLst/>
            </a:prstTxWarp>
          </a:bodyPr>
          <a:lstStyle/>
          <a:p>
            <a:pPr lvl="0" algn="ctr"/>
            <a:r>
              <a:rPr b="0" i="0" dirty="0">
                <a:ln w="9525" cap="flat" cmpd="sng">
                  <a:solidFill>
                    <a:srgbClr val="FFFFFF"/>
                  </a:solidFill>
                  <a:prstDash val="solid"/>
                  <a:round/>
                  <a:headEnd type="none" w="sm" len="sm"/>
                  <a:tailEnd type="none" w="sm" len="sm"/>
                </a:ln>
                <a:solidFill>
                  <a:srgbClr val="FFFFFF"/>
                </a:solidFill>
                <a:latin typeface="Calibri" panose="020F0502020204030204" pitchFamily="34" charset="0"/>
                <a:cs typeface="Calibri" panose="020F0502020204030204" pitchFamily="34" charset="0"/>
              </a:rPr>
              <a:t>B</a:t>
            </a:r>
          </a:p>
        </p:txBody>
      </p:sp>
      <p:sp>
        <p:nvSpPr>
          <p:cNvPr id="598" name="Google Shape;598;p45"/>
          <p:cNvSpPr txBox="1"/>
          <p:nvPr/>
        </p:nvSpPr>
        <p:spPr>
          <a:xfrm>
            <a:off x="3021725" y="3500425"/>
            <a:ext cx="1799400" cy="5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FFFFFF"/>
                </a:solidFill>
                <a:latin typeface="Courier New"/>
                <a:ea typeface="Courier New"/>
                <a:cs typeface="Courier New"/>
                <a:sym typeface="Courier New"/>
              </a:rPr>
              <a:t>More Data</a:t>
            </a:r>
            <a:endParaRPr sz="2000" b="1">
              <a:solidFill>
                <a:srgbClr val="FFFFFF"/>
              </a:solidFill>
              <a:latin typeface="Courier New"/>
              <a:ea typeface="Courier New"/>
              <a:cs typeface="Courier New"/>
              <a:sym typeface="Courier New"/>
            </a:endParaRPr>
          </a:p>
        </p:txBody>
      </p:sp>
      <p:sp>
        <p:nvSpPr>
          <p:cNvPr id="599" name="Google Shape;599;p45"/>
          <p:cNvSpPr txBox="1"/>
          <p:nvPr/>
        </p:nvSpPr>
        <p:spPr>
          <a:xfrm>
            <a:off x="6432725" y="3603475"/>
            <a:ext cx="1799400" cy="5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FFFFFF"/>
                </a:solidFill>
                <a:latin typeface="Courier New"/>
                <a:ea typeface="Courier New"/>
                <a:cs typeface="Courier New"/>
                <a:sym typeface="Courier New"/>
              </a:rPr>
              <a:t>Less Data</a:t>
            </a:r>
            <a:endParaRPr sz="2000" b="1">
              <a:solidFill>
                <a:srgbClr val="FFFFFF"/>
              </a:solidFill>
              <a:latin typeface="Courier New"/>
              <a:ea typeface="Courier New"/>
              <a:cs typeface="Courier New"/>
              <a:sym typeface="Courier New"/>
            </a:endParaRPr>
          </a:p>
        </p:txBody>
      </p:sp>
      <p:sp>
        <p:nvSpPr>
          <p:cNvPr id="600" name="Google Shape;600;p45"/>
          <p:cNvSpPr txBox="1"/>
          <p:nvPr/>
        </p:nvSpPr>
        <p:spPr>
          <a:xfrm rot="-2576227">
            <a:off x="1495886" y="331419"/>
            <a:ext cx="1638297" cy="90512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FFFFFF"/>
                </a:solidFill>
                <a:latin typeface="Courier New"/>
                <a:ea typeface="Courier New"/>
                <a:cs typeface="Courier New"/>
                <a:sym typeface="Courier New"/>
              </a:rPr>
              <a:t>Radiology diagnosis</a:t>
            </a:r>
            <a:endParaRPr sz="2000" b="1">
              <a:solidFill>
                <a:srgbClr val="FFFFFF"/>
              </a:solidFill>
              <a:latin typeface="Courier New"/>
              <a:ea typeface="Courier New"/>
              <a:cs typeface="Courier New"/>
              <a:sym typeface="Courier New"/>
            </a:endParaRPr>
          </a:p>
        </p:txBody>
      </p:sp>
      <p:sp>
        <p:nvSpPr>
          <p:cNvPr id="601" name="Google Shape;601;p45"/>
          <p:cNvSpPr txBox="1"/>
          <p:nvPr/>
        </p:nvSpPr>
        <p:spPr>
          <a:xfrm>
            <a:off x="6278374" y="818075"/>
            <a:ext cx="1947000" cy="81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000" b="1">
                <a:solidFill>
                  <a:srgbClr val="FFFFFF"/>
                </a:solidFill>
                <a:latin typeface="Courier New"/>
                <a:ea typeface="Courier New"/>
                <a:cs typeface="Courier New"/>
                <a:sym typeface="Courier New"/>
              </a:rPr>
              <a:t>Image recognition</a:t>
            </a:r>
            <a:endParaRPr sz="2000" b="1">
              <a:solidFill>
                <a:srgbClr val="FFFFFF"/>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pic>
        <p:nvPicPr>
          <p:cNvPr id="606" name="Google Shape;606;p4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1800" y="1041175"/>
            <a:ext cx="4340875" cy="2356475"/>
          </a:xfrm>
          <a:prstGeom prst="rect">
            <a:avLst/>
          </a:prstGeom>
          <a:noFill/>
          <a:ln>
            <a:noFill/>
          </a:ln>
        </p:spPr>
      </p:pic>
      <p:sp>
        <p:nvSpPr>
          <p:cNvPr id="607" name="Google Shape;607;p46"/>
          <p:cNvSpPr/>
          <p:nvPr/>
        </p:nvSpPr>
        <p:spPr>
          <a:xfrm>
            <a:off x="13425" y="0"/>
            <a:ext cx="9130500" cy="980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6"/>
          <p:cNvSpPr txBox="1">
            <a:spLocks noGrp="1"/>
          </p:cNvSpPr>
          <p:nvPr>
            <p:ph type="title" idx="4294967295"/>
          </p:nvPr>
        </p:nvSpPr>
        <p:spPr>
          <a:xfrm>
            <a:off x="623888" y="169863"/>
            <a:ext cx="8520112" cy="6397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Examples:</a:t>
            </a:r>
            <a:endParaRPr>
              <a:solidFill>
                <a:srgbClr val="FFFFFF"/>
              </a:solidFill>
            </a:endParaRPr>
          </a:p>
        </p:txBody>
      </p:sp>
      <p:pic>
        <p:nvPicPr>
          <p:cNvPr id="609" name="Google Shape;609;p4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572000" y="2314600"/>
            <a:ext cx="4345950" cy="2670696"/>
          </a:xfrm>
          <a:prstGeom prst="rect">
            <a:avLst/>
          </a:prstGeom>
          <a:noFill/>
          <a:ln>
            <a:noFill/>
          </a:ln>
        </p:spPr>
      </p:pic>
      <p:sp>
        <p:nvSpPr>
          <p:cNvPr id="610" name="Google Shape;610;p46"/>
          <p:cNvSpPr/>
          <p:nvPr/>
        </p:nvSpPr>
        <p:spPr>
          <a:xfrm rot="5400000">
            <a:off x="4807750" y="1522200"/>
            <a:ext cx="657900" cy="639600"/>
          </a:xfrm>
          <a:prstGeom prst="bentArrow">
            <a:avLst>
              <a:gd name="adj1" fmla="val 25000"/>
              <a:gd name="adj2" fmla="val 25000"/>
              <a:gd name="adj3" fmla="val 25000"/>
              <a:gd name="adj4" fmla="val 4375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4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3425" y="980400"/>
            <a:ext cx="4486375" cy="2605275"/>
          </a:xfrm>
          <a:prstGeom prst="rect">
            <a:avLst/>
          </a:prstGeom>
          <a:noFill/>
          <a:ln>
            <a:noFill/>
          </a:ln>
        </p:spPr>
      </p:pic>
      <p:sp>
        <p:nvSpPr>
          <p:cNvPr id="616" name="Google Shape;616;p47"/>
          <p:cNvSpPr/>
          <p:nvPr/>
        </p:nvSpPr>
        <p:spPr>
          <a:xfrm>
            <a:off x="13425" y="0"/>
            <a:ext cx="9130500" cy="980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7"/>
          <p:cNvSpPr txBox="1">
            <a:spLocks noGrp="1"/>
          </p:cNvSpPr>
          <p:nvPr>
            <p:ph type="title" idx="4294967295"/>
          </p:nvPr>
        </p:nvSpPr>
        <p:spPr>
          <a:xfrm>
            <a:off x="623888" y="169863"/>
            <a:ext cx="8520112" cy="6397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Examples:</a:t>
            </a:r>
            <a:endParaRPr>
              <a:solidFill>
                <a:srgbClr val="FFFFFF"/>
              </a:solidFill>
            </a:endParaRPr>
          </a:p>
        </p:txBody>
      </p:sp>
      <p:pic>
        <p:nvPicPr>
          <p:cNvPr id="618" name="Google Shape;618;p4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746200" y="2892075"/>
            <a:ext cx="4339400" cy="2041599"/>
          </a:xfrm>
          <a:prstGeom prst="rect">
            <a:avLst/>
          </a:prstGeom>
          <a:noFill/>
          <a:ln>
            <a:noFill/>
          </a:ln>
        </p:spPr>
      </p:pic>
      <p:sp>
        <p:nvSpPr>
          <p:cNvPr id="619" name="Google Shape;619;p47"/>
          <p:cNvSpPr txBox="1"/>
          <p:nvPr/>
        </p:nvSpPr>
        <p:spPr>
          <a:xfrm>
            <a:off x="832625" y="3677825"/>
            <a:ext cx="2376900" cy="4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b="1">
                <a:latin typeface="Lato"/>
                <a:ea typeface="Lato"/>
                <a:cs typeface="Lato"/>
                <a:sym typeface="Lato"/>
              </a:rPr>
              <a:t>Publicly available data</a:t>
            </a:r>
            <a:endParaRPr sz="1700" b="1">
              <a:latin typeface="Lato"/>
              <a:ea typeface="Lato"/>
              <a:cs typeface="Lato"/>
              <a:sym typeface="Lato"/>
            </a:endParaRPr>
          </a:p>
        </p:txBody>
      </p:sp>
      <p:sp>
        <p:nvSpPr>
          <p:cNvPr id="620" name="Google Shape;620;p47"/>
          <p:cNvSpPr txBox="1"/>
          <p:nvPr/>
        </p:nvSpPr>
        <p:spPr>
          <a:xfrm>
            <a:off x="6101675" y="1985475"/>
            <a:ext cx="2376900" cy="73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700" b="1">
                <a:latin typeface="Lato"/>
                <a:ea typeface="Lato"/>
                <a:cs typeface="Lato"/>
                <a:sym typeface="Lato"/>
              </a:rPr>
              <a:t>Help us learn about Personal data</a:t>
            </a:r>
            <a:endParaRPr sz="1700" b="1">
              <a:latin typeface="Lato"/>
              <a:ea typeface="Lato"/>
              <a:cs typeface="Lato"/>
              <a:sym typeface="Lato"/>
            </a:endParaRPr>
          </a:p>
        </p:txBody>
      </p:sp>
      <p:sp>
        <p:nvSpPr>
          <p:cNvPr id="621" name="Google Shape;621;p47"/>
          <p:cNvSpPr/>
          <p:nvPr/>
        </p:nvSpPr>
        <p:spPr>
          <a:xfrm rot="5400000">
            <a:off x="4960150" y="1674600"/>
            <a:ext cx="657900" cy="639600"/>
          </a:xfrm>
          <a:prstGeom prst="bentArrow">
            <a:avLst>
              <a:gd name="adj1" fmla="val 25000"/>
              <a:gd name="adj2" fmla="val 25000"/>
              <a:gd name="adj3" fmla="val 25000"/>
              <a:gd name="adj4" fmla="val 4375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Pros and Cons of TL:</a:t>
            </a:r>
            <a:endParaRPr/>
          </a:p>
        </p:txBody>
      </p:sp>
      <p:sp>
        <p:nvSpPr>
          <p:cNvPr id="627" name="Google Shape;627;p4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b="1"/>
              <a:t>Pros:</a:t>
            </a:r>
            <a:endParaRPr sz="1900" b="1"/>
          </a:p>
          <a:p>
            <a:pPr marL="457200" lvl="0" indent="-330200" algn="l" rtl="0">
              <a:spcBef>
                <a:spcPts val="1600"/>
              </a:spcBef>
              <a:spcAft>
                <a:spcPts val="0"/>
              </a:spcAft>
              <a:buSzPts val="1600"/>
              <a:buChar char="●"/>
            </a:pPr>
            <a:r>
              <a:rPr lang="en-GB" sz="1600"/>
              <a:t>Easy to make model</a:t>
            </a:r>
            <a:endParaRPr sz="1600"/>
          </a:p>
          <a:p>
            <a:pPr marL="457200" lvl="0" indent="-330200" algn="l" rtl="0">
              <a:spcBef>
                <a:spcPts val="0"/>
              </a:spcBef>
              <a:spcAft>
                <a:spcPts val="0"/>
              </a:spcAft>
              <a:buSzPts val="1600"/>
              <a:buChar char="●"/>
            </a:pPr>
            <a:r>
              <a:rPr lang="en-GB" sz="1600"/>
              <a:t>Cost efficient</a:t>
            </a:r>
            <a:endParaRPr sz="1600"/>
          </a:p>
          <a:p>
            <a:pPr marL="457200" lvl="0" indent="-330200" algn="l" rtl="0">
              <a:spcBef>
                <a:spcPts val="0"/>
              </a:spcBef>
              <a:spcAft>
                <a:spcPts val="0"/>
              </a:spcAft>
              <a:buSzPts val="1600"/>
              <a:buChar char="●"/>
            </a:pPr>
            <a:r>
              <a:rPr lang="en-GB" sz="1600"/>
              <a:t>Less training time </a:t>
            </a:r>
            <a:endParaRPr sz="1600"/>
          </a:p>
          <a:p>
            <a:pPr marL="457200" lvl="0" indent="-330200" algn="l" rtl="0">
              <a:spcBef>
                <a:spcPts val="0"/>
              </a:spcBef>
              <a:spcAft>
                <a:spcPts val="0"/>
              </a:spcAft>
              <a:buSzPts val="1600"/>
              <a:buChar char="●"/>
            </a:pPr>
            <a:r>
              <a:rPr lang="en-GB" sz="1600"/>
              <a:t>More efficient (Training similar model)</a:t>
            </a:r>
            <a:endParaRPr sz="1600"/>
          </a:p>
          <a:p>
            <a:pPr marL="457200" lvl="0" indent="-330200" algn="l" rtl="0">
              <a:spcBef>
                <a:spcPts val="0"/>
              </a:spcBef>
              <a:spcAft>
                <a:spcPts val="0"/>
              </a:spcAft>
              <a:buSzPts val="1600"/>
              <a:buChar char="●"/>
            </a:pPr>
            <a:r>
              <a:rPr lang="en-GB" sz="1600"/>
              <a:t>Require less memory space</a:t>
            </a:r>
            <a:endParaRPr sz="1600"/>
          </a:p>
        </p:txBody>
      </p:sp>
      <p:sp>
        <p:nvSpPr>
          <p:cNvPr id="628" name="Google Shape;628;p48"/>
          <p:cNvSpPr txBox="1">
            <a:spLocks noGrp="1"/>
          </p:cNvSpPr>
          <p:nvPr>
            <p:ph type="body"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b="1"/>
              <a:t>Cons</a:t>
            </a:r>
            <a:r>
              <a:rPr lang="en-GB" sz="1800" b="1"/>
              <a:t>:</a:t>
            </a:r>
            <a:endParaRPr sz="1800" b="1"/>
          </a:p>
          <a:p>
            <a:pPr marL="457200" lvl="0" indent="-330200" algn="l" rtl="0">
              <a:spcBef>
                <a:spcPts val="1600"/>
              </a:spcBef>
              <a:spcAft>
                <a:spcPts val="0"/>
              </a:spcAft>
              <a:buSzPts val="1600"/>
              <a:buChar char="●"/>
            </a:pPr>
            <a:r>
              <a:rPr lang="en-GB" sz="1600"/>
              <a:t>Not applicable for all training sets</a:t>
            </a:r>
            <a:endParaRPr sz="1600"/>
          </a:p>
          <a:p>
            <a:pPr marL="457200" lvl="0" indent="-330200" algn="l" rtl="0">
              <a:spcBef>
                <a:spcPts val="0"/>
              </a:spcBef>
              <a:spcAft>
                <a:spcPts val="0"/>
              </a:spcAft>
              <a:buSzPts val="1600"/>
              <a:buChar char="●"/>
            </a:pPr>
            <a:r>
              <a:rPr lang="en-GB" sz="1600"/>
              <a:t>Less efficient than the models which are build from scratch</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22"/>
          <p:cNvPicPr preferRelativeResize="0"/>
          <p:nvPr/>
        </p:nvPicPr>
        <p:blipFill rotWithShape="1">
          <a:blip r:embed="rId3" cstate="email">
            <a:alphaModFix amt="52999"/>
            <a:extLst>
              <a:ext uri="{28A0092B-C50C-407E-A947-70E740481C1C}">
                <a14:useLocalDpi xmlns:a14="http://schemas.microsoft.com/office/drawing/2010/main"/>
              </a:ext>
            </a:extLst>
          </a:blip>
          <a:srcRect/>
          <a:stretch/>
        </p:blipFill>
        <p:spPr>
          <a:xfrm>
            <a:off x="3044650" y="0"/>
            <a:ext cx="6099351" cy="5143501"/>
          </a:xfrm>
          <a:prstGeom prst="rect">
            <a:avLst/>
          </a:prstGeom>
          <a:noFill/>
          <a:ln>
            <a:noFill/>
          </a:ln>
        </p:spPr>
      </p:pic>
      <p:sp>
        <p:nvSpPr>
          <p:cNvPr id="259" name="Google Shape;259;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Definition :</a:t>
            </a:r>
            <a:endParaRPr/>
          </a:p>
        </p:txBody>
      </p:sp>
      <p:sp>
        <p:nvSpPr>
          <p:cNvPr id="258" name="Google Shape;258;p2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Transfer Learning is a research problem in</a:t>
            </a:r>
            <a:r>
              <a:rPr lang="en-GB" sz="2100" dirty="0">
                <a:solidFill>
                  <a:srgbClr val="0B0080"/>
                </a:solidFill>
              </a:rPr>
              <a:t> </a:t>
            </a:r>
            <a:r>
              <a:rPr lang="en-GB" sz="2100" b="1" i="1" dirty="0">
                <a:solidFill>
                  <a:srgbClr val="0B0080"/>
                </a:solidFill>
              </a:rPr>
              <a:t>Machine Learning</a:t>
            </a:r>
            <a:r>
              <a:rPr lang="en-GB" dirty="0"/>
              <a:t> that focuses on storing knowledge gained while solving one problem and applying it to a different but related problem. For example, knowledge gained while learning to recognize cars could apply when trying to recognize trucks.</a:t>
            </a:r>
            <a:r>
              <a:rPr lang="en-GB" b="1" u="sng" dirty="0">
                <a:solidFill>
                  <a:schemeClr val="hlink"/>
                </a:solidFill>
                <a:hlinkClick r:id="rId4"/>
              </a:rPr>
              <a:t> Wikipedia</a:t>
            </a:r>
            <a:endParaRPr b="1" dirty="0"/>
          </a:p>
          <a:p>
            <a:pPr marL="0" lvl="0" indent="0" algn="l" rtl="0">
              <a:lnSpc>
                <a:spcPct val="100000"/>
              </a:lnSpc>
              <a:spcBef>
                <a:spcPts val="1600"/>
              </a:spcBef>
              <a:spcAft>
                <a:spcPts val="0"/>
              </a:spcAft>
              <a:buNone/>
            </a:pPr>
            <a:r>
              <a:rPr lang="en-GB" b="1" dirty="0">
                <a:solidFill>
                  <a:srgbClr val="0B0080"/>
                </a:solidFill>
              </a:rPr>
              <a:t>Transfer of learning(a psychological point of view): </a:t>
            </a:r>
            <a:r>
              <a:rPr lang="en-GB" dirty="0"/>
              <a:t>The study of dependency of human conduct, learning or performance on prior experience. </a:t>
            </a:r>
            <a:endParaRPr dirty="0"/>
          </a:p>
          <a:p>
            <a:pPr marL="0" lvl="0" indent="0" algn="l" rtl="0">
              <a:spcBef>
                <a:spcPts val="1600"/>
              </a:spcBef>
              <a:spcAft>
                <a:spcPts val="1600"/>
              </a:spcAft>
              <a:buNone/>
            </a:pPr>
            <a:r>
              <a:rPr lang="en-GB" dirty="0"/>
              <a:t>[</a:t>
            </a:r>
            <a:r>
              <a:rPr lang="en-GB" dirty="0" err="1"/>
              <a:t>Throndike</a:t>
            </a:r>
            <a:r>
              <a:rPr lang="en-GB" dirty="0"/>
              <a:t> and Woodworth, 1901] explored how individuals would transfer in one context to another context that share similar characteristics.</a:t>
            </a:r>
            <a:endParaRPr dirty="0"/>
          </a:p>
        </p:txBody>
      </p:sp>
      <p:pic>
        <p:nvPicPr>
          <p:cNvPr id="260" name="Google Shape;260;p22"/>
          <p:cNvPicPr preferRelativeResize="0"/>
          <p:nvPr/>
        </p:nvPicPr>
        <p:blipFill>
          <a:blip r:embed="rId5">
            <a:alphaModFix/>
          </a:blip>
          <a:stretch>
            <a:fillRect/>
          </a:stretch>
        </p:blipFill>
        <p:spPr>
          <a:xfrm>
            <a:off x="471475" y="2848150"/>
            <a:ext cx="2105025" cy="2171700"/>
          </a:xfrm>
          <a:prstGeom prst="rect">
            <a:avLst/>
          </a:prstGeom>
          <a:noFill/>
          <a:ln>
            <a:noFill/>
          </a:ln>
        </p:spPr>
      </p:pic>
      <p:pic>
        <p:nvPicPr>
          <p:cNvPr id="261" name="Google Shape;261;p22"/>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226288" y="4437248"/>
            <a:ext cx="2595426" cy="444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pic>
        <p:nvPicPr>
          <p:cNvPr id="633" name="Google Shape;633;p4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0"/>
            <a:ext cx="4572000" cy="5143500"/>
          </a:xfrm>
          <a:prstGeom prst="rect">
            <a:avLst/>
          </a:prstGeom>
          <a:noFill/>
          <a:ln>
            <a:noFill/>
          </a:ln>
        </p:spPr>
      </p:pic>
      <p:sp>
        <p:nvSpPr>
          <p:cNvPr id="634" name="Google Shape;634;p49"/>
          <p:cNvSpPr txBox="1">
            <a:spLocks noGrp="1"/>
          </p:cNvSpPr>
          <p:nvPr>
            <p:ph type="title"/>
          </p:nvPr>
        </p:nvSpPr>
        <p:spPr>
          <a:xfrm>
            <a:off x="424800" y="294925"/>
            <a:ext cx="8369400" cy="61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500"/>
              <a:t>Some Examples of</a:t>
            </a:r>
            <a:r>
              <a:rPr lang="en-GB" sz="3500">
                <a:solidFill>
                  <a:srgbClr val="000000"/>
                </a:solidFill>
              </a:rPr>
              <a:t> </a:t>
            </a:r>
            <a:r>
              <a:rPr lang="en-GB" sz="3500">
                <a:solidFill>
                  <a:srgbClr val="FFFFFF"/>
                </a:solidFill>
              </a:rPr>
              <a:t>Pretrained Models:</a:t>
            </a:r>
            <a:endParaRPr sz="3500">
              <a:solidFill>
                <a:srgbClr val="FFFFFF"/>
              </a:solidFill>
            </a:endParaRPr>
          </a:p>
        </p:txBody>
      </p:sp>
      <p:pic>
        <p:nvPicPr>
          <p:cNvPr id="635" name="Google Shape;635;p4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0" y="1085600"/>
            <a:ext cx="4572000" cy="3429006"/>
          </a:xfrm>
          <a:prstGeom prst="rect">
            <a:avLst/>
          </a:prstGeom>
          <a:noFill/>
          <a:ln>
            <a:noFill/>
          </a:ln>
        </p:spPr>
      </p:pic>
      <p:pic>
        <p:nvPicPr>
          <p:cNvPr id="636" name="Google Shape;636;p4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36425" y="1296650"/>
            <a:ext cx="4499150" cy="3006923"/>
          </a:xfrm>
          <a:prstGeom prst="rect">
            <a:avLst/>
          </a:prstGeom>
          <a:noFill/>
          <a:ln>
            <a:noFill/>
          </a:ln>
        </p:spPr>
      </p:pic>
      <p:sp>
        <p:nvSpPr>
          <p:cNvPr id="637" name="Google Shape;637;p49"/>
          <p:cNvSpPr txBox="1"/>
          <p:nvPr/>
        </p:nvSpPr>
        <p:spPr>
          <a:xfrm>
            <a:off x="4836350" y="881200"/>
            <a:ext cx="4116300" cy="35772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Clr>
                <a:schemeClr val="dk2"/>
              </a:buClr>
              <a:buSzPts val="1900"/>
              <a:buFont typeface="Lato"/>
              <a:buChar char="❖"/>
            </a:pPr>
            <a:r>
              <a:rPr lang="en-GB" sz="1900" b="1">
                <a:solidFill>
                  <a:schemeClr val="dk2"/>
                </a:solidFill>
                <a:latin typeface="Lato"/>
                <a:ea typeface="Lato"/>
                <a:cs typeface="Lato"/>
                <a:sym typeface="Lato"/>
              </a:rPr>
              <a:t>Object Detection</a:t>
            </a:r>
            <a:endParaRPr sz="1900" b="1">
              <a:solidFill>
                <a:schemeClr val="dk2"/>
              </a:solidFill>
              <a:latin typeface="Lato"/>
              <a:ea typeface="Lato"/>
              <a:cs typeface="Lato"/>
              <a:sym typeface="Lato"/>
            </a:endParaRPr>
          </a:p>
          <a:p>
            <a:pPr marL="914400" lvl="1" indent="-349250" algn="l" rtl="0">
              <a:spcBef>
                <a:spcPts val="0"/>
              </a:spcBef>
              <a:spcAft>
                <a:spcPts val="0"/>
              </a:spcAft>
              <a:buClr>
                <a:schemeClr val="dk2"/>
              </a:buClr>
              <a:buSzPts val="1900"/>
              <a:buFont typeface="Lato"/>
              <a:buChar char="➢"/>
            </a:pPr>
            <a:r>
              <a:rPr lang="en-GB" sz="1900" b="1">
                <a:solidFill>
                  <a:schemeClr val="dk2"/>
                </a:solidFill>
                <a:latin typeface="Lato"/>
                <a:ea typeface="Lato"/>
                <a:cs typeface="Lato"/>
                <a:sym typeface="Lato"/>
              </a:rPr>
              <a:t>Mask R-CNN</a:t>
            </a:r>
            <a:endParaRPr sz="1900" b="1">
              <a:solidFill>
                <a:schemeClr val="dk2"/>
              </a:solidFill>
              <a:latin typeface="Lato"/>
              <a:ea typeface="Lato"/>
              <a:cs typeface="Lato"/>
              <a:sym typeface="Lato"/>
            </a:endParaRPr>
          </a:p>
          <a:p>
            <a:pPr marL="914400" lvl="1" indent="-349250" algn="l" rtl="0">
              <a:spcBef>
                <a:spcPts val="0"/>
              </a:spcBef>
              <a:spcAft>
                <a:spcPts val="0"/>
              </a:spcAft>
              <a:buClr>
                <a:schemeClr val="dk2"/>
              </a:buClr>
              <a:buSzPts val="1900"/>
              <a:buFont typeface="Lato"/>
              <a:buChar char="➢"/>
            </a:pPr>
            <a:r>
              <a:rPr lang="en-GB" sz="1900" b="1">
                <a:solidFill>
                  <a:schemeClr val="dk2"/>
                </a:solidFill>
                <a:latin typeface="Lato"/>
                <a:ea typeface="Lato"/>
                <a:cs typeface="Lato"/>
                <a:sym typeface="Lato"/>
              </a:rPr>
              <a:t>YOLOv2</a:t>
            </a:r>
            <a:endParaRPr sz="1900" b="1">
              <a:solidFill>
                <a:schemeClr val="dk2"/>
              </a:solidFill>
              <a:latin typeface="Lato"/>
              <a:ea typeface="Lato"/>
              <a:cs typeface="Lato"/>
              <a:sym typeface="Lato"/>
            </a:endParaRPr>
          </a:p>
          <a:p>
            <a:pPr marL="914400" lvl="1" indent="-349250" algn="l" rtl="0">
              <a:spcBef>
                <a:spcPts val="0"/>
              </a:spcBef>
              <a:spcAft>
                <a:spcPts val="0"/>
              </a:spcAft>
              <a:buClr>
                <a:schemeClr val="dk2"/>
              </a:buClr>
              <a:buSzPts val="1900"/>
              <a:buFont typeface="Lato"/>
              <a:buChar char="➢"/>
            </a:pPr>
            <a:r>
              <a:rPr lang="en-GB" sz="1900" b="1">
                <a:solidFill>
                  <a:schemeClr val="dk2"/>
                </a:solidFill>
                <a:latin typeface="Lato"/>
                <a:ea typeface="Lato"/>
                <a:cs typeface="Lato"/>
                <a:sym typeface="Lato"/>
              </a:rPr>
              <a:t>MobileNet</a:t>
            </a:r>
            <a:endParaRPr sz="1900" b="1">
              <a:solidFill>
                <a:schemeClr val="dk2"/>
              </a:solidFill>
              <a:latin typeface="Lato"/>
              <a:ea typeface="Lato"/>
              <a:cs typeface="Lato"/>
              <a:sym typeface="Lato"/>
            </a:endParaRPr>
          </a:p>
          <a:p>
            <a:pPr marL="914400" lvl="1" indent="-349250" algn="l" rtl="0">
              <a:spcBef>
                <a:spcPts val="0"/>
              </a:spcBef>
              <a:spcAft>
                <a:spcPts val="0"/>
              </a:spcAft>
              <a:buClr>
                <a:schemeClr val="dk2"/>
              </a:buClr>
              <a:buSzPts val="1900"/>
              <a:buFont typeface="Lato"/>
              <a:buChar char="➢"/>
            </a:pPr>
            <a:r>
              <a:rPr lang="en-GB" sz="1900" b="1">
                <a:solidFill>
                  <a:schemeClr val="dk2"/>
                </a:solidFill>
                <a:latin typeface="Lato"/>
                <a:ea typeface="Lato"/>
                <a:cs typeface="Lato"/>
                <a:sym typeface="Lato"/>
              </a:rPr>
              <a:t>Car Classification(VGG16, VGG19)</a:t>
            </a:r>
            <a:endParaRPr sz="1900" b="1">
              <a:solidFill>
                <a:schemeClr val="dk2"/>
              </a:solidFill>
              <a:latin typeface="Lato"/>
              <a:ea typeface="Lato"/>
              <a:cs typeface="Lato"/>
              <a:sym typeface="Lato"/>
            </a:endParaRPr>
          </a:p>
          <a:p>
            <a:pPr marL="457200" lvl="0" indent="-349250" algn="l" rtl="0">
              <a:spcBef>
                <a:spcPts val="0"/>
              </a:spcBef>
              <a:spcAft>
                <a:spcPts val="0"/>
              </a:spcAft>
              <a:buClr>
                <a:schemeClr val="dk2"/>
              </a:buClr>
              <a:buSzPts val="1900"/>
              <a:buFont typeface="Lato"/>
              <a:buChar char="❖"/>
            </a:pPr>
            <a:r>
              <a:rPr lang="en-GB" sz="1900" b="1">
                <a:solidFill>
                  <a:schemeClr val="dk2"/>
                </a:solidFill>
                <a:latin typeface="Lato"/>
                <a:ea typeface="Lato"/>
                <a:cs typeface="Lato"/>
                <a:sym typeface="Lato"/>
              </a:rPr>
              <a:t>Face Recognition</a:t>
            </a:r>
            <a:endParaRPr sz="1900" b="1">
              <a:solidFill>
                <a:schemeClr val="dk2"/>
              </a:solidFill>
              <a:latin typeface="Lato"/>
              <a:ea typeface="Lato"/>
              <a:cs typeface="Lato"/>
              <a:sym typeface="Lato"/>
            </a:endParaRPr>
          </a:p>
          <a:p>
            <a:pPr marL="914400" lvl="1" indent="-349250" algn="l" rtl="0">
              <a:spcBef>
                <a:spcPts val="0"/>
              </a:spcBef>
              <a:spcAft>
                <a:spcPts val="0"/>
              </a:spcAft>
              <a:buClr>
                <a:schemeClr val="dk2"/>
              </a:buClr>
              <a:buSzPts val="1900"/>
              <a:buFont typeface="Lato"/>
              <a:buChar char="➢"/>
            </a:pPr>
            <a:r>
              <a:rPr lang="en-GB" sz="1900" b="1">
                <a:solidFill>
                  <a:schemeClr val="dk2"/>
                </a:solidFill>
                <a:latin typeface="Lato"/>
                <a:ea typeface="Lato"/>
                <a:cs typeface="Lato"/>
                <a:sym typeface="Lato"/>
              </a:rPr>
              <a:t>VGG-Face Model</a:t>
            </a:r>
            <a:endParaRPr sz="1900" b="1">
              <a:solidFill>
                <a:schemeClr val="dk2"/>
              </a:solidFill>
              <a:latin typeface="Lato"/>
              <a:ea typeface="Lato"/>
              <a:cs typeface="Lato"/>
              <a:sym typeface="Lato"/>
            </a:endParaRPr>
          </a:p>
          <a:p>
            <a:pPr marL="457200" lvl="0" indent="-349250" algn="l" rtl="0">
              <a:spcBef>
                <a:spcPts val="0"/>
              </a:spcBef>
              <a:spcAft>
                <a:spcPts val="0"/>
              </a:spcAft>
              <a:buClr>
                <a:schemeClr val="dk2"/>
              </a:buClr>
              <a:buSzPts val="1900"/>
              <a:buFont typeface="Lato"/>
              <a:buChar char="❖"/>
            </a:pPr>
            <a:r>
              <a:rPr lang="en-GB" sz="1900" b="1">
                <a:solidFill>
                  <a:schemeClr val="dk2"/>
                </a:solidFill>
                <a:latin typeface="Lato"/>
                <a:ea typeface="Lato"/>
                <a:cs typeface="Lato"/>
                <a:sym typeface="Lato"/>
              </a:rPr>
              <a:t>Multi-Purpose NLP Models</a:t>
            </a:r>
            <a:endParaRPr sz="1900" b="1">
              <a:solidFill>
                <a:schemeClr val="dk2"/>
              </a:solidFill>
              <a:latin typeface="Lato"/>
              <a:ea typeface="Lato"/>
              <a:cs typeface="Lato"/>
              <a:sym typeface="Lato"/>
            </a:endParaRPr>
          </a:p>
          <a:p>
            <a:pPr marL="914400" lvl="1" indent="-349250" algn="l" rtl="0">
              <a:spcBef>
                <a:spcPts val="0"/>
              </a:spcBef>
              <a:spcAft>
                <a:spcPts val="0"/>
              </a:spcAft>
              <a:buClr>
                <a:schemeClr val="dk2"/>
              </a:buClr>
              <a:buSzPts val="1900"/>
              <a:buFont typeface="Lato"/>
              <a:buChar char="➢"/>
            </a:pPr>
            <a:r>
              <a:rPr lang="en-GB" sz="1900" b="1">
                <a:solidFill>
                  <a:schemeClr val="dk2"/>
                </a:solidFill>
                <a:latin typeface="Lato"/>
                <a:ea typeface="Lato"/>
                <a:cs typeface="Lato"/>
                <a:sym typeface="Lato"/>
              </a:rPr>
              <a:t>ULFMiT</a:t>
            </a:r>
            <a:endParaRPr sz="1900" b="1">
              <a:solidFill>
                <a:schemeClr val="dk2"/>
              </a:solidFill>
              <a:latin typeface="Lato"/>
              <a:ea typeface="Lato"/>
              <a:cs typeface="Lato"/>
              <a:sym typeface="Lato"/>
            </a:endParaRPr>
          </a:p>
          <a:p>
            <a:pPr marL="914400" lvl="1" indent="-349250" algn="l" rtl="0">
              <a:spcBef>
                <a:spcPts val="0"/>
              </a:spcBef>
              <a:spcAft>
                <a:spcPts val="0"/>
              </a:spcAft>
              <a:buClr>
                <a:schemeClr val="dk2"/>
              </a:buClr>
              <a:buSzPts val="1900"/>
              <a:buFont typeface="Lato"/>
              <a:buChar char="➢"/>
            </a:pPr>
            <a:r>
              <a:rPr lang="en-GB" sz="1900" b="1">
                <a:solidFill>
                  <a:schemeClr val="dk2"/>
                </a:solidFill>
                <a:latin typeface="Lato"/>
                <a:ea typeface="Lato"/>
                <a:cs typeface="Lato"/>
                <a:sym typeface="Lato"/>
              </a:rPr>
              <a:t>Transformer</a:t>
            </a:r>
            <a:endParaRPr sz="1900" b="1">
              <a:solidFill>
                <a:schemeClr val="dk2"/>
              </a:solidFill>
              <a:latin typeface="Lato"/>
              <a:ea typeface="Lato"/>
              <a:cs typeface="Lato"/>
              <a:sym typeface="Lato"/>
            </a:endParaRPr>
          </a:p>
          <a:p>
            <a:pPr marL="914400" lvl="1" indent="-349250" algn="l" rtl="0">
              <a:spcBef>
                <a:spcPts val="0"/>
              </a:spcBef>
              <a:spcAft>
                <a:spcPts val="0"/>
              </a:spcAft>
              <a:buClr>
                <a:schemeClr val="dk2"/>
              </a:buClr>
              <a:buSzPts val="1900"/>
              <a:buFont typeface="Lato"/>
              <a:buChar char="➢"/>
            </a:pPr>
            <a:r>
              <a:rPr lang="en-GB" sz="1900" b="1">
                <a:solidFill>
                  <a:schemeClr val="dk2"/>
                </a:solidFill>
                <a:latin typeface="Lato"/>
                <a:ea typeface="Lato"/>
                <a:cs typeface="Lato"/>
                <a:sym typeface="Lato"/>
              </a:rPr>
              <a:t>Google’s BERT</a:t>
            </a:r>
            <a:endParaRPr sz="1900" b="1">
              <a:solidFill>
                <a:schemeClr val="dk2"/>
              </a:solidFill>
              <a:latin typeface="Lato"/>
              <a:ea typeface="Lato"/>
              <a:cs typeface="Lato"/>
              <a:sym typeface="Lato"/>
            </a:endParaRPr>
          </a:p>
        </p:txBody>
      </p:sp>
      <p:pic>
        <p:nvPicPr>
          <p:cNvPr id="638" name="Google Shape;638;p49"/>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15588" y="1333500"/>
            <a:ext cx="4340826" cy="2893874"/>
          </a:xfrm>
          <a:prstGeom prst="rect">
            <a:avLst/>
          </a:prstGeom>
          <a:noFill/>
          <a:ln>
            <a:noFill/>
          </a:ln>
        </p:spPr>
      </p:pic>
      <p:grpSp>
        <p:nvGrpSpPr>
          <p:cNvPr id="639" name="Google Shape;639;p49"/>
          <p:cNvGrpSpPr/>
          <p:nvPr/>
        </p:nvGrpSpPr>
        <p:grpSpPr>
          <a:xfrm>
            <a:off x="854400" y="804963"/>
            <a:ext cx="2863200" cy="3990300"/>
            <a:chOff x="3575825" y="997600"/>
            <a:chExt cx="2863200" cy="3990300"/>
          </a:xfrm>
        </p:grpSpPr>
        <p:sp>
          <p:nvSpPr>
            <p:cNvPr id="640" name="Google Shape;640;p49"/>
            <p:cNvSpPr/>
            <p:nvPr/>
          </p:nvSpPr>
          <p:spPr>
            <a:xfrm>
              <a:off x="3575825" y="997600"/>
              <a:ext cx="2863200" cy="399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1" name="Google Shape;641;p49"/>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3665950" y="1111500"/>
              <a:ext cx="2655706" cy="3787525"/>
            </a:xfrm>
            <a:prstGeom prst="rect">
              <a:avLst/>
            </a:prstGeom>
            <a:noFill/>
            <a:ln>
              <a:noFill/>
            </a:ln>
          </p:spPr>
        </p:pic>
      </p:grpSp>
      <p:pic>
        <p:nvPicPr>
          <p:cNvPr id="642" name="Google Shape;642;p49"/>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321650" y="1088713"/>
            <a:ext cx="3928700" cy="3383451"/>
          </a:xfrm>
          <a:prstGeom prst="rect">
            <a:avLst/>
          </a:prstGeom>
          <a:noFill/>
          <a:ln>
            <a:noFill/>
          </a:ln>
        </p:spPr>
      </p:pic>
      <p:pic>
        <p:nvPicPr>
          <p:cNvPr id="643" name="Google Shape;643;p49"/>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0" y="1580175"/>
            <a:ext cx="4572000" cy="2439852"/>
          </a:xfrm>
          <a:prstGeom prst="rect">
            <a:avLst/>
          </a:prstGeom>
          <a:noFill/>
          <a:ln>
            <a:noFill/>
          </a:ln>
        </p:spPr>
      </p:pic>
      <p:pic>
        <p:nvPicPr>
          <p:cNvPr id="644" name="Google Shape;644;p49"/>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3600" y="978075"/>
            <a:ext cx="9144001" cy="3429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5"/>
                                        </p:tgtEl>
                                        <p:attrNameLst>
                                          <p:attrName>style.visibility</p:attrName>
                                        </p:attrNameLst>
                                      </p:cBhvr>
                                      <p:to>
                                        <p:strVal val="visible"/>
                                      </p:to>
                                    </p:set>
                                    <p:animEffect transition="in" filter="fade">
                                      <p:cBhvr>
                                        <p:cTn id="7" dur="1000"/>
                                        <p:tgtEl>
                                          <p:spTgt spid="6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6"/>
                                        </p:tgtEl>
                                        <p:attrNameLst>
                                          <p:attrName>style.visibility</p:attrName>
                                        </p:attrNameLst>
                                      </p:cBhvr>
                                      <p:to>
                                        <p:strVal val="visible"/>
                                      </p:to>
                                    </p:set>
                                    <p:animEffect transition="in" filter="fade">
                                      <p:cBhvr>
                                        <p:cTn id="12" dur="1000"/>
                                        <p:tgtEl>
                                          <p:spTgt spid="636"/>
                                        </p:tgtEl>
                                      </p:cBhvr>
                                    </p:animEffect>
                                  </p:childTnLst>
                                </p:cTn>
                              </p:par>
                              <p:par>
                                <p:cTn id="13" presetID="10" presetClass="exit" presetSubtype="0" fill="hold" nodeType="withEffect">
                                  <p:stCondLst>
                                    <p:cond delay="0"/>
                                  </p:stCondLst>
                                  <p:childTnLst>
                                    <p:animEffect transition="out" filter="fade">
                                      <p:cBhvr>
                                        <p:cTn id="14" dur="1000"/>
                                        <p:tgtEl>
                                          <p:spTgt spid="635"/>
                                        </p:tgtEl>
                                      </p:cBhvr>
                                    </p:animEffect>
                                    <p:set>
                                      <p:cBhvr>
                                        <p:cTn id="15" dur="1" fill="hold">
                                          <p:stCondLst>
                                            <p:cond delay="1000"/>
                                          </p:stCondLst>
                                        </p:cTn>
                                        <p:tgtEl>
                                          <p:spTgt spid="63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636"/>
                                        </p:tgtEl>
                                      </p:cBhvr>
                                    </p:animEffect>
                                    <p:set>
                                      <p:cBhvr>
                                        <p:cTn id="20" dur="1" fill="hold">
                                          <p:stCondLst>
                                            <p:cond delay="1000"/>
                                          </p:stCondLst>
                                        </p:cTn>
                                        <p:tgtEl>
                                          <p:spTgt spid="63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644"/>
                                        </p:tgtEl>
                                        <p:attrNameLst>
                                          <p:attrName>style.visibility</p:attrName>
                                        </p:attrNameLst>
                                      </p:cBhvr>
                                      <p:to>
                                        <p:strVal val="visible"/>
                                      </p:to>
                                    </p:set>
                                    <p:animEffect transition="in" filter="fade">
                                      <p:cBhvr>
                                        <p:cTn id="23" dur="1000"/>
                                        <p:tgtEl>
                                          <p:spTgt spid="64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1000"/>
                                        <p:tgtEl>
                                          <p:spTgt spid="644"/>
                                        </p:tgtEl>
                                      </p:cBhvr>
                                    </p:animEffect>
                                    <p:set>
                                      <p:cBhvr>
                                        <p:cTn id="28" dur="1" fill="hold">
                                          <p:stCondLst>
                                            <p:cond delay="1000"/>
                                          </p:stCondLst>
                                        </p:cTn>
                                        <p:tgtEl>
                                          <p:spTgt spid="64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38"/>
                                        </p:tgtEl>
                                        <p:attrNameLst>
                                          <p:attrName>style.visibility</p:attrName>
                                        </p:attrNameLst>
                                      </p:cBhvr>
                                      <p:to>
                                        <p:strVal val="visible"/>
                                      </p:to>
                                    </p:set>
                                    <p:animEffect transition="in" filter="fade">
                                      <p:cBhvr>
                                        <p:cTn id="33" dur="1000"/>
                                        <p:tgtEl>
                                          <p:spTgt spid="63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1000"/>
                                        <p:tgtEl>
                                          <p:spTgt spid="638"/>
                                        </p:tgtEl>
                                      </p:cBhvr>
                                    </p:animEffect>
                                    <p:set>
                                      <p:cBhvr>
                                        <p:cTn id="38" dur="1" fill="hold">
                                          <p:stCondLst>
                                            <p:cond delay="1000"/>
                                          </p:stCondLst>
                                        </p:cTn>
                                        <p:tgtEl>
                                          <p:spTgt spid="638"/>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639"/>
                                        </p:tgtEl>
                                        <p:attrNameLst>
                                          <p:attrName>style.visibility</p:attrName>
                                        </p:attrNameLst>
                                      </p:cBhvr>
                                      <p:to>
                                        <p:strVal val="visible"/>
                                      </p:to>
                                    </p:set>
                                    <p:animEffect transition="in" filter="fade">
                                      <p:cBhvr>
                                        <p:cTn id="41" dur="1000"/>
                                        <p:tgtEl>
                                          <p:spTgt spid="6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1000"/>
                                        <p:tgtEl>
                                          <p:spTgt spid="639"/>
                                        </p:tgtEl>
                                      </p:cBhvr>
                                    </p:animEffect>
                                    <p:set>
                                      <p:cBhvr>
                                        <p:cTn id="46" dur="1" fill="hold">
                                          <p:stCondLst>
                                            <p:cond delay="1000"/>
                                          </p:stCondLst>
                                        </p:cTn>
                                        <p:tgtEl>
                                          <p:spTgt spid="639"/>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642"/>
                                        </p:tgtEl>
                                        <p:attrNameLst>
                                          <p:attrName>style.visibility</p:attrName>
                                        </p:attrNameLst>
                                      </p:cBhvr>
                                      <p:to>
                                        <p:strVal val="visible"/>
                                      </p:to>
                                    </p:set>
                                    <p:animEffect transition="in" filter="fade">
                                      <p:cBhvr>
                                        <p:cTn id="49" dur="1000"/>
                                        <p:tgtEl>
                                          <p:spTgt spid="6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1000"/>
                                        <p:tgtEl>
                                          <p:spTgt spid="642"/>
                                        </p:tgtEl>
                                      </p:cBhvr>
                                    </p:animEffect>
                                    <p:set>
                                      <p:cBhvr>
                                        <p:cTn id="54" dur="1" fill="hold">
                                          <p:stCondLst>
                                            <p:cond delay="1000"/>
                                          </p:stCondLst>
                                        </p:cTn>
                                        <p:tgtEl>
                                          <p:spTgt spid="642"/>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643"/>
                                        </p:tgtEl>
                                        <p:attrNameLst>
                                          <p:attrName>style.visibility</p:attrName>
                                        </p:attrNameLst>
                                      </p:cBhvr>
                                      <p:to>
                                        <p:strVal val="visible"/>
                                      </p:to>
                                    </p:set>
                                    <p:animEffect transition="in" filter="fade">
                                      <p:cBhvr>
                                        <p:cTn id="57" dur="1000"/>
                                        <p:tgtEl>
                                          <p:spTgt spid="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Google Shape;649;p5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277075" y="752075"/>
            <a:ext cx="5156924" cy="4391425"/>
          </a:xfrm>
          <a:prstGeom prst="rect">
            <a:avLst/>
          </a:prstGeom>
          <a:noFill/>
          <a:ln>
            <a:noFill/>
          </a:ln>
        </p:spPr>
      </p:pic>
      <p:pic>
        <p:nvPicPr>
          <p:cNvPr id="650" name="Google Shape;650;p5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687688" y="327275"/>
            <a:ext cx="2639275" cy="1319650"/>
          </a:xfrm>
          <a:prstGeom prst="rect">
            <a:avLst/>
          </a:prstGeom>
          <a:noFill/>
          <a:ln>
            <a:noFill/>
          </a:ln>
        </p:spPr>
      </p:pic>
      <p:sp>
        <p:nvSpPr>
          <p:cNvPr id="651" name="Google Shape;651;p50"/>
          <p:cNvSpPr txBox="1">
            <a:spLocks noGrp="1"/>
          </p:cNvSpPr>
          <p:nvPr>
            <p:ph type="title"/>
          </p:nvPr>
        </p:nvSpPr>
        <p:spPr>
          <a:xfrm>
            <a:off x="656264" y="891450"/>
            <a:ext cx="1613338" cy="101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900" dirty="0"/>
              <a:t>Tools</a:t>
            </a:r>
            <a:endParaRPr sz="3900" dirty="0"/>
          </a:p>
        </p:txBody>
      </p:sp>
      <p:pic>
        <p:nvPicPr>
          <p:cNvPr id="652" name="Google Shape;652;p50"/>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724400" y="327275"/>
            <a:ext cx="1195225" cy="1072225"/>
          </a:xfrm>
          <a:prstGeom prst="rect">
            <a:avLst/>
          </a:prstGeom>
          <a:noFill/>
          <a:ln>
            <a:noFill/>
          </a:ln>
        </p:spPr>
      </p:pic>
      <p:pic>
        <p:nvPicPr>
          <p:cNvPr id="653" name="Google Shape;653;p5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159275" y="279200"/>
            <a:ext cx="1066100" cy="1015975"/>
          </a:xfrm>
          <a:prstGeom prst="rect">
            <a:avLst/>
          </a:prstGeom>
          <a:noFill/>
          <a:ln>
            <a:noFill/>
          </a:ln>
        </p:spPr>
      </p:pic>
      <p:pic>
        <p:nvPicPr>
          <p:cNvPr id="654" name="Google Shape;654;p50"/>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758495" y="3405725"/>
            <a:ext cx="1408876" cy="1392375"/>
          </a:xfrm>
          <a:prstGeom prst="rect">
            <a:avLst/>
          </a:prstGeom>
          <a:noFill/>
          <a:ln>
            <a:noFill/>
          </a:ln>
        </p:spPr>
      </p:pic>
      <p:pic>
        <p:nvPicPr>
          <p:cNvPr id="655" name="Google Shape;655;p50"/>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7138925" y="355400"/>
            <a:ext cx="2005075" cy="1233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Latest Discoveries</a:t>
            </a:r>
            <a:endParaRPr/>
          </a:p>
          <a:p>
            <a:pPr marL="0" lvl="0" indent="0" algn="l" rtl="0">
              <a:spcBef>
                <a:spcPts val="0"/>
              </a:spcBef>
              <a:spcAft>
                <a:spcPts val="0"/>
              </a:spcAft>
              <a:buNone/>
            </a:pPr>
            <a:endParaRPr/>
          </a:p>
        </p:txBody>
      </p:sp>
      <p:sp>
        <p:nvSpPr>
          <p:cNvPr id="661" name="Google Shape;661;p5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550">
                <a:solidFill>
                  <a:srgbClr val="202122"/>
                </a:solidFill>
                <a:highlight>
                  <a:srgbClr val="FFFFFF"/>
                </a:highlight>
                <a:latin typeface="Arial"/>
                <a:ea typeface="Arial"/>
                <a:cs typeface="Arial"/>
                <a:sym typeface="Arial"/>
              </a:rPr>
              <a:t>In 2020 it was discovered that, due to their similar physical natures, transfer learning is possible between </a:t>
            </a:r>
            <a:r>
              <a:rPr lang="en-GB" sz="1550">
                <a:solidFill>
                  <a:srgbClr val="0B0080"/>
                </a:solidFill>
                <a:highlight>
                  <a:srgbClr val="FFFFFF"/>
                </a:highlight>
                <a:uFill>
                  <a:noFill/>
                </a:uFill>
                <a:latin typeface="Arial"/>
                <a:ea typeface="Arial"/>
                <a:cs typeface="Arial"/>
                <a:sym typeface="Arial"/>
                <a:hlinkClick r:id="rId3"/>
              </a:rPr>
              <a:t>Electromyographic</a:t>
            </a:r>
            <a:r>
              <a:rPr lang="en-GB" sz="1550">
                <a:solidFill>
                  <a:srgbClr val="202122"/>
                </a:solidFill>
                <a:highlight>
                  <a:srgbClr val="FFFFFF"/>
                </a:highlight>
                <a:latin typeface="Arial"/>
                <a:ea typeface="Arial"/>
                <a:cs typeface="Arial"/>
                <a:sym typeface="Arial"/>
              </a:rPr>
              <a:t> (EMG) signals from the muscles when classifying the behaviours of </a:t>
            </a:r>
            <a:r>
              <a:rPr lang="en-GB" sz="1550">
                <a:solidFill>
                  <a:srgbClr val="0B0080"/>
                </a:solidFill>
                <a:highlight>
                  <a:srgbClr val="FFFFFF"/>
                </a:highlight>
                <a:uFill>
                  <a:noFill/>
                </a:uFill>
                <a:latin typeface="Arial"/>
                <a:ea typeface="Arial"/>
                <a:cs typeface="Arial"/>
                <a:sym typeface="Arial"/>
                <a:hlinkClick r:id="rId4"/>
              </a:rPr>
              <a:t>Electroencephalographic</a:t>
            </a:r>
            <a:r>
              <a:rPr lang="en-GB" sz="1550">
                <a:solidFill>
                  <a:srgbClr val="202122"/>
                </a:solidFill>
                <a:highlight>
                  <a:srgbClr val="FFFFFF"/>
                </a:highlight>
                <a:latin typeface="Arial"/>
                <a:ea typeface="Arial"/>
                <a:cs typeface="Arial"/>
                <a:sym typeface="Arial"/>
              </a:rPr>
              <a:t> (EEG) brainwaves from the </a:t>
            </a:r>
            <a:r>
              <a:rPr lang="en-GB" sz="1550">
                <a:solidFill>
                  <a:srgbClr val="0B0080"/>
                </a:solidFill>
                <a:highlight>
                  <a:srgbClr val="FFFFFF"/>
                </a:highlight>
                <a:uFill>
                  <a:noFill/>
                </a:uFill>
                <a:latin typeface="Arial"/>
                <a:ea typeface="Arial"/>
                <a:cs typeface="Arial"/>
                <a:sym typeface="Arial"/>
                <a:hlinkClick r:id="rId5"/>
              </a:rPr>
              <a:t>gesture recognition</a:t>
            </a:r>
            <a:r>
              <a:rPr lang="en-GB" sz="1550">
                <a:solidFill>
                  <a:srgbClr val="202122"/>
                </a:solidFill>
                <a:highlight>
                  <a:srgbClr val="FFFFFF"/>
                </a:highlight>
                <a:latin typeface="Arial"/>
                <a:ea typeface="Arial"/>
                <a:cs typeface="Arial"/>
                <a:sym typeface="Arial"/>
              </a:rPr>
              <a:t> domain to the mental state recognition domain. It was also noted that this relationship worked vice-versa, showing that EEG can likewise be used to classify EMG in addition</a:t>
            </a:r>
            <a:r>
              <a:rPr lang="en-GB" sz="1900" baseline="30000">
                <a:solidFill>
                  <a:srgbClr val="0B0080"/>
                </a:solidFill>
                <a:highlight>
                  <a:srgbClr val="FFFFFF"/>
                </a:highlight>
                <a:uFill>
                  <a:noFill/>
                </a:uFill>
                <a:latin typeface="Arial"/>
                <a:ea typeface="Arial"/>
                <a:cs typeface="Arial"/>
                <a:sym typeface="Arial"/>
                <a:hlinkClick r:id="rId6"/>
              </a:rPr>
              <a:t>[22]</a:t>
            </a:r>
            <a:r>
              <a:rPr lang="en-GB" sz="1550">
                <a:solidFill>
                  <a:srgbClr val="202122"/>
                </a:solidFill>
                <a:highlight>
                  <a:srgbClr val="FFFFFF"/>
                </a:highlight>
                <a:latin typeface="Arial"/>
                <a:ea typeface="Arial"/>
                <a:cs typeface="Arial"/>
                <a:sym typeface="Arial"/>
              </a:rPr>
              <a:t>. The experiments noted that the accuracy of </a:t>
            </a:r>
            <a:r>
              <a:rPr lang="en-GB" sz="1550">
                <a:solidFill>
                  <a:srgbClr val="0B0080"/>
                </a:solidFill>
                <a:highlight>
                  <a:srgbClr val="FFFFFF"/>
                </a:highlight>
                <a:uFill>
                  <a:noFill/>
                </a:uFill>
                <a:latin typeface="Arial"/>
                <a:ea typeface="Arial"/>
                <a:cs typeface="Arial"/>
                <a:sym typeface="Arial"/>
                <a:hlinkClick r:id="rId7"/>
              </a:rPr>
              <a:t>neural networks</a:t>
            </a:r>
            <a:r>
              <a:rPr lang="en-GB" sz="1550">
                <a:solidFill>
                  <a:srgbClr val="202122"/>
                </a:solidFill>
                <a:highlight>
                  <a:srgbClr val="FFFFFF"/>
                </a:highlight>
                <a:latin typeface="Arial"/>
                <a:ea typeface="Arial"/>
                <a:cs typeface="Arial"/>
                <a:sym typeface="Arial"/>
              </a:rPr>
              <a:t> and </a:t>
            </a:r>
            <a:r>
              <a:rPr lang="en-GB" sz="1550">
                <a:solidFill>
                  <a:srgbClr val="0B0080"/>
                </a:solidFill>
                <a:highlight>
                  <a:srgbClr val="FFFFFF"/>
                </a:highlight>
                <a:uFill>
                  <a:noFill/>
                </a:uFill>
                <a:latin typeface="Arial"/>
                <a:ea typeface="Arial"/>
                <a:cs typeface="Arial"/>
                <a:sym typeface="Arial"/>
                <a:hlinkClick r:id="rId8"/>
              </a:rPr>
              <a:t>convolutional neural networks</a:t>
            </a:r>
            <a:r>
              <a:rPr lang="en-GB" sz="1550">
                <a:solidFill>
                  <a:srgbClr val="202122"/>
                </a:solidFill>
                <a:highlight>
                  <a:srgbClr val="FFFFFF"/>
                </a:highlight>
                <a:latin typeface="Arial"/>
                <a:ea typeface="Arial"/>
                <a:cs typeface="Arial"/>
                <a:sym typeface="Arial"/>
              </a:rPr>
              <a:t> were improved through transfer learning both at the first epoch (prior to any learning, ie. compared to standard random weight distribution) and at the asymptote (the end of the learning process). That is, algorithms are improved by exposure to another domain.</a:t>
            </a:r>
            <a:endParaRPr sz="23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52"/>
          <p:cNvSpPr txBox="1">
            <a:spLocks noGrp="1"/>
          </p:cNvSpPr>
          <p:nvPr>
            <p:ph type="title"/>
          </p:nvPr>
        </p:nvSpPr>
        <p:spPr>
          <a:xfrm>
            <a:off x="2469775" y="502525"/>
            <a:ext cx="5867400" cy="546900"/>
          </a:xfrm>
          <a:prstGeom prst="rect">
            <a:avLst/>
          </a:prstGeom>
        </p:spPr>
        <p:txBody>
          <a:bodyPr spcFirstLastPara="1" wrap="square" lIns="91425" tIns="91425" rIns="91425" bIns="91425" anchor="b" anchorCtr="0">
            <a:noAutofit/>
          </a:bodyPr>
          <a:lstStyle/>
          <a:p>
            <a:pPr marL="0" lvl="0" indent="0" algn="l" rtl="0">
              <a:lnSpc>
                <a:spcPct val="10000"/>
              </a:lnSpc>
              <a:spcBef>
                <a:spcPts val="0"/>
              </a:spcBef>
              <a:spcAft>
                <a:spcPts val="0"/>
              </a:spcAft>
              <a:buNone/>
            </a:pPr>
            <a:r>
              <a:rPr lang="en-GB" sz="3300"/>
              <a:t>References:</a:t>
            </a:r>
            <a:endParaRPr sz="3300"/>
          </a:p>
          <a:p>
            <a:pPr marL="0" lvl="0" indent="0" algn="l" rtl="0">
              <a:lnSpc>
                <a:spcPct val="10000"/>
              </a:lnSpc>
              <a:spcBef>
                <a:spcPts val="0"/>
              </a:spcBef>
              <a:spcAft>
                <a:spcPts val="0"/>
              </a:spcAft>
              <a:buNone/>
            </a:pPr>
            <a:endParaRPr sz="3300"/>
          </a:p>
        </p:txBody>
      </p:sp>
      <p:sp>
        <p:nvSpPr>
          <p:cNvPr id="667" name="Google Shape;667;p52"/>
          <p:cNvSpPr txBox="1">
            <a:spLocks noGrp="1"/>
          </p:cNvSpPr>
          <p:nvPr>
            <p:ph type="body" idx="1"/>
          </p:nvPr>
        </p:nvSpPr>
        <p:spPr>
          <a:xfrm>
            <a:off x="2469775" y="1874225"/>
            <a:ext cx="6250500" cy="25506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GB" sz="1900" dirty="0"/>
              <a:t>Google</a:t>
            </a:r>
            <a:endParaRPr sz="1900" dirty="0"/>
          </a:p>
          <a:p>
            <a:pPr marL="457200" lvl="0" indent="-349250" algn="l" rtl="0">
              <a:spcBef>
                <a:spcPts val="0"/>
              </a:spcBef>
              <a:spcAft>
                <a:spcPts val="0"/>
              </a:spcAft>
              <a:buSzPts val="1900"/>
              <a:buChar char="❏"/>
            </a:pPr>
            <a:r>
              <a:rPr lang="en-GB" sz="1900" dirty="0"/>
              <a:t>Wikipedia (</a:t>
            </a:r>
            <a:r>
              <a:rPr lang="en-GB" sz="1900" u="sng" dirty="0"/>
              <a:t>en.wikipedia.org/wiki/</a:t>
            </a:r>
            <a:r>
              <a:rPr lang="en-GB" sz="1900" u="sng" dirty="0" err="1"/>
              <a:t>Transfer_learning</a:t>
            </a:r>
            <a:r>
              <a:rPr lang="en-GB" sz="1900" dirty="0"/>
              <a:t>)</a:t>
            </a:r>
            <a:endParaRPr sz="1900" dirty="0"/>
          </a:p>
          <a:p>
            <a:pPr marL="457200" lvl="0" indent="-349250" algn="l" rtl="0">
              <a:spcBef>
                <a:spcPts val="0"/>
              </a:spcBef>
              <a:spcAft>
                <a:spcPts val="0"/>
              </a:spcAft>
              <a:buSzPts val="1900"/>
              <a:buChar char="❏"/>
            </a:pPr>
            <a:r>
              <a:rPr lang="en-GB" sz="1900" dirty="0"/>
              <a:t>YouTube (Deeplearning.ai) By Andrew Ng</a:t>
            </a:r>
            <a:endParaRPr sz="1900" dirty="0"/>
          </a:p>
          <a:p>
            <a:pPr marL="457200" lvl="0" indent="-349250" algn="l" rtl="0">
              <a:spcBef>
                <a:spcPts val="0"/>
              </a:spcBef>
              <a:spcAft>
                <a:spcPts val="0"/>
              </a:spcAft>
              <a:buSzPts val="1900"/>
              <a:buChar char="❏"/>
            </a:pPr>
            <a:r>
              <a:rPr lang="en-GB" sz="1900" dirty="0"/>
              <a:t>Kaggle (www.kaggle.com)</a:t>
            </a:r>
            <a:endParaRPr sz="1900" dirty="0"/>
          </a:p>
          <a:p>
            <a:pPr marL="457200" lvl="0" indent="-349250" algn="l" rtl="0">
              <a:spcBef>
                <a:spcPts val="0"/>
              </a:spcBef>
              <a:spcAft>
                <a:spcPts val="0"/>
              </a:spcAft>
              <a:buClr>
                <a:srgbClr val="FFFFFF"/>
              </a:buClr>
              <a:buSzPts val="1900"/>
              <a:buChar char="❏"/>
            </a:pPr>
            <a:r>
              <a:rPr lang="en-GB" sz="1900" u="sng" dirty="0">
                <a:solidFill>
                  <a:schemeClr val="bg1"/>
                </a:solidFill>
                <a:hlinkClick r:id="rId3">
                  <a:extLst>
                    <a:ext uri="{A12FA001-AC4F-418D-AE19-62706E023703}">
                      <ahyp:hlinkClr xmlns:ahyp="http://schemas.microsoft.com/office/drawing/2018/hyperlinkcolor" val="tx"/>
                    </a:ext>
                  </a:extLst>
                </a:hlinkClick>
              </a:rPr>
              <a:t>www.analyticsvidhya.com</a:t>
            </a:r>
            <a:endParaRPr sz="1900" dirty="0">
              <a:solidFill>
                <a:schemeClr val="bg1"/>
              </a:solidFill>
            </a:endParaRPr>
          </a:p>
          <a:p>
            <a:pPr marL="457200" lvl="0" indent="-349250" algn="l" rtl="0">
              <a:spcBef>
                <a:spcPts val="0"/>
              </a:spcBef>
              <a:spcAft>
                <a:spcPts val="0"/>
              </a:spcAft>
              <a:buClr>
                <a:srgbClr val="FFFFFF"/>
              </a:buClr>
              <a:buSzPts val="1900"/>
              <a:buChar char="❏"/>
            </a:pPr>
            <a:r>
              <a:rPr lang="en-GB" sz="1900" u="sng" dirty="0">
                <a:solidFill>
                  <a:schemeClr val="bg1"/>
                </a:solidFill>
                <a:hlinkClick r:id="rId4">
                  <a:extLst>
                    <a:ext uri="{A12FA001-AC4F-418D-AE19-62706E023703}">
                      <ahyp:hlinkClr xmlns:ahyp="http://schemas.microsoft.com/office/drawing/2018/hyperlinkcolor" val="tx"/>
                    </a:ext>
                  </a:extLst>
                </a:hlinkClick>
              </a:rPr>
              <a:t>www.pythonprogramming.net</a:t>
            </a:r>
            <a:r>
              <a:rPr lang="en-GB" sz="1900" dirty="0">
                <a:solidFill>
                  <a:schemeClr val="bg1"/>
                </a:solidFill>
              </a:rPr>
              <a:t> </a:t>
            </a:r>
            <a:endParaRPr sz="1900" dirty="0">
              <a:solidFill>
                <a:schemeClr val="bg1"/>
              </a:solidFill>
            </a:endParaRPr>
          </a:p>
          <a:p>
            <a:pPr marL="457200" lvl="0" indent="-349250" algn="l" rtl="0">
              <a:spcBef>
                <a:spcPts val="0"/>
              </a:spcBef>
              <a:spcAft>
                <a:spcPts val="0"/>
              </a:spcAft>
              <a:buClr>
                <a:srgbClr val="FFFFFF"/>
              </a:buClr>
              <a:buSzPts val="1900"/>
              <a:buChar char="❏"/>
            </a:pPr>
            <a:r>
              <a:rPr lang="en-GB" sz="1900" dirty="0">
                <a:solidFill>
                  <a:srgbClr val="FFFFFF"/>
                </a:solidFill>
              </a:rPr>
              <a:t>Google </a:t>
            </a:r>
            <a:r>
              <a:rPr lang="en-GB" sz="1900" dirty="0" err="1">
                <a:solidFill>
                  <a:srgbClr val="FFFFFF"/>
                </a:solidFill>
              </a:rPr>
              <a:t>Colab</a:t>
            </a:r>
            <a:endParaRPr sz="1900" dirty="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3"/>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23"/>
          <p:cNvPicPr preferRelativeResize="0"/>
          <p:nvPr/>
        </p:nvPicPr>
        <p:blipFill rotWithShape="1">
          <a:blip r:embed="rId3" cstate="email">
            <a:alphaModFix amt="58999"/>
            <a:extLst>
              <a:ext uri="{28A0092B-C50C-407E-A947-70E740481C1C}">
                <a14:useLocalDpi xmlns:a14="http://schemas.microsoft.com/office/drawing/2010/main"/>
              </a:ext>
            </a:extLst>
          </a:blip>
          <a:srcRect/>
          <a:stretch/>
        </p:blipFill>
        <p:spPr>
          <a:xfrm flipH="1">
            <a:off x="3035076" y="-4975"/>
            <a:ext cx="6760524" cy="5143500"/>
          </a:xfrm>
          <a:prstGeom prst="rect">
            <a:avLst/>
          </a:prstGeom>
          <a:noFill/>
          <a:ln>
            <a:noFill/>
          </a:ln>
        </p:spPr>
      </p:pic>
      <p:sp>
        <p:nvSpPr>
          <p:cNvPr id="267" name="Google Shape;267;p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Applications</a:t>
            </a:r>
            <a:endParaRPr/>
          </a:p>
        </p:txBody>
      </p:sp>
      <p:sp>
        <p:nvSpPr>
          <p:cNvPr id="268" name="Google Shape;268;p23"/>
          <p:cNvSpPr txBox="1">
            <a:spLocks noGrp="1"/>
          </p:cNvSpPr>
          <p:nvPr>
            <p:ph type="body" idx="1"/>
          </p:nvPr>
        </p:nvSpPr>
        <p:spPr>
          <a:xfrm>
            <a:off x="3381100" y="307975"/>
            <a:ext cx="5763000" cy="4486200"/>
          </a:xfrm>
          <a:prstGeom prst="rect">
            <a:avLst/>
          </a:prstGeom>
        </p:spPr>
        <p:txBody>
          <a:bodyPr spcFirstLastPara="1" wrap="square" lIns="91425" tIns="91425" rIns="91425" bIns="91425" anchor="t" anchorCtr="0">
            <a:noAutofit/>
          </a:bodyPr>
          <a:lstStyle/>
          <a:p>
            <a:pPr marL="457200" lvl="0" indent="-393700" algn="l" rtl="0">
              <a:lnSpc>
                <a:spcPct val="150000"/>
              </a:lnSpc>
              <a:spcBef>
                <a:spcPts val="0"/>
              </a:spcBef>
              <a:spcAft>
                <a:spcPts val="0"/>
              </a:spcAft>
              <a:buSzPts val="2600"/>
              <a:buChar char="❏"/>
            </a:pPr>
            <a:r>
              <a:rPr lang="en-GB" sz="2600" b="1"/>
              <a:t>Text Classification</a:t>
            </a:r>
            <a:endParaRPr sz="2600" b="1"/>
          </a:p>
          <a:p>
            <a:pPr marL="457200" lvl="0" indent="-393700" algn="l" rtl="0">
              <a:lnSpc>
                <a:spcPct val="150000"/>
              </a:lnSpc>
              <a:spcBef>
                <a:spcPts val="0"/>
              </a:spcBef>
              <a:spcAft>
                <a:spcPts val="0"/>
              </a:spcAft>
              <a:buSzPts val="2600"/>
              <a:buChar char="❏"/>
            </a:pPr>
            <a:r>
              <a:rPr lang="en-GB" sz="2600" b="1"/>
              <a:t>Object Recognition</a:t>
            </a:r>
            <a:endParaRPr sz="2600" b="1"/>
          </a:p>
          <a:p>
            <a:pPr marL="457200" lvl="0" indent="-393700" algn="l" rtl="0">
              <a:lnSpc>
                <a:spcPct val="150000"/>
              </a:lnSpc>
              <a:spcBef>
                <a:spcPts val="0"/>
              </a:spcBef>
              <a:spcAft>
                <a:spcPts val="0"/>
              </a:spcAft>
              <a:buSzPts val="2600"/>
              <a:buChar char="❏"/>
            </a:pPr>
            <a:r>
              <a:rPr lang="en-GB" sz="2600" b="1"/>
              <a:t>Spam Filtering</a:t>
            </a:r>
            <a:endParaRPr sz="2600" b="1"/>
          </a:p>
          <a:p>
            <a:pPr marL="457200" lvl="0" indent="-393700" algn="l" rtl="0">
              <a:lnSpc>
                <a:spcPct val="150000"/>
              </a:lnSpc>
              <a:spcBef>
                <a:spcPts val="0"/>
              </a:spcBef>
              <a:spcAft>
                <a:spcPts val="0"/>
              </a:spcAft>
              <a:buSzPts val="2600"/>
              <a:buChar char="❏"/>
            </a:pPr>
            <a:r>
              <a:rPr lang="en-GB" sz="2600" b="1"/>
              <a:t>Cancer Subtype Discovery</a:t>
            </a:r>
            <a:endParaRPr sz="2600" b="1"/>
          </a:p>
          <a:p>
            <a:pPr marL="457200" lvl="0" indent="-393700" algn="l" rtl="0">
              <a:lnSpc>
                <a:spcPct val="150000"/>
              </a:lnSpc>
              <a:spcBef>
                <a:spcPts val="0"/>
              </a:spcBef>
              <a:spcAft>
                <a:spcPts val="0"/>
              </a:spcAft>
              <a:buSzPts val="2600"/>
              <a:buChar char="❏"/>
            </a:pPr>
            <a:r>
              <a:rPr lang="en-GB" sz="2600" b="1"/>
              <a:t>Medical Research</a:t>
            </a:r>
            <a:endParaRPr sz="2600" b="1"/>
          </a:p>
          <a:p>
            <a:pPr marL="457200" lvl="0" indent="-393700" algn="l" rtl="0">
              <a:lnSpc>
                <a:spcPct val="150000"/>
              </a:lnSpc>
              <a:spcBef>
                <a:spcPts val="0"/>
              </a:spcBef>
              <a:spcAft>
                <a:spcPts val="0"/>
              </a:spcAft>
              <a:buSzPts val="2600"/>
              <a:buChar char="❏"/>
            </a:pPr>
            <a:r>
              <a:rPr lang="en-GB" sz="2600" b="1"/>
              <a:t>General Game playing </a:t>
            </a:r>
            <a:endParaRPr sz="2600" b="1"/>
          </a:p>
          <a:p>
            <a:pPr marL="457200" lvl="0" indent="-393700" algn="l" rtl="0">
              <a:lnSpc>
                <a:spcPct val="150000"/>
              </a:lnSpc>
              <a:spcBef>
                <a:spcPts val="0"/>
              </a:spcBef>
              <a:spcAft>
                <a:spcPts val="0"/>
              </a:spcAft>
              <a:buSzPts val="2600"/>
              <a:buChar char="❏"/>
            </a:pPr>
            <a:r>
              <a:rPr lang="en-GB" sz="2600" b="1"/>
              <a:t>Building Utilization </a:t>
            </a:r>
            <a:endParaRPr sz="26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4"/>
          <p:cNvSpPr txBox="1"/>
          <p:nvPr/>
        </p:nvSpPr>
        <p:spPr>
          <a:xfrm>
            <a:off x="631175" y="1907000"/>
            <a:ext cx="3478200" cy="23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latin typeface="Lato"/>
                <a:ea typeface="Lato"/>
                <a:cs typeface="Lato"/>
                <a:sym typeface="Lato"/>
              </a:rPr>
              <a:t>In 1959,  Arthur Samuel defined </a:t>
            </a:r>
            <a:r>
              <a:rPr lang="en-GB" sz="2300" b="1" dirty="0">
                <a:latin typeface="Lato"/>
                <a:ea typeface="Lato"/>
                <a:cs typeface="Lato"/>
                <a:sym typeface="Lato"/>
              </a:rPr>
              <a:t>Machine Learning</a:t>
            </a:r>
            <a:r>
              <a:rPr lang="en-GB" sz="2000" dirty="0">
                <a:latin typeface="Lato"/>
                <a:ea typeface="Lato"/>
                <a:cs typeface="Lato"/>
                <a:sym typeface="Lato"/>
              </a:rPr>
              <a:t> as a “Field of study that gives computers the ability to learn without being explicitly programmed”.</a:t>
            </a:r>
            <a:endParaRPr sz="2000" dirty="0">
              <a:latin typeface="Lato"/>
              <a:ea typeface="Lato"/>
              <a:cs typeface="Lato"/>
              <a:sym typeface="Lato"/>
            </a:endParaRPr>
          </a:p>
        </p:txBody>
      </p:sp>
      <p:pic>
        <p:nvPicPr>
          <p:cNvPr id="274" name="Google Shape;274;p24"/>
          <p:cNvPicPr preferRelativeResize="0"/>
          <p:nvPr/>
        </p:nvPicPr>
        <p:blipFill>
          <a:blip r:embed="rId3">
            <a:alphaModFix/>
          </a:blip>
          <a:stretch>
            <a:fillRect/>
          </a:stretch>
        </p:blipFill>
        <p:spPr>
          <a:xfrm>
            <a:off x="5841425" y="1262076"/>
            <a:ext cx="2076450" cy="3114675"/>
          </a:xfrm>
          <a:prstGeom prst="rect">
            <a:avLst/>
          </a:prstGeom>
          <a:noFill/>
          <a:ln>
            <a:noFill/>
          </a:ln>
        </p:spPr>
      </p:pic>
      <p:sp>
        <p:nvSpPr>
          <p:cNvPr id="275" name="Google Shape;275;p24"/>
          <p:cNvSpPr txBox="1"/>
          <p:nvPr/>
        </p:nvSpPr>
        <p:spPr>
          <a:xfrm>
            <a:off x="4763450" y="4071950"/>
            <a:ext cx="1032000" cy="3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Lato"/>
                <a:ea typeface="Lato"/>
                <a:cs typeface="Lato"/>
                <a:sym typeface="Lato"/>
              </a:rPr>
              <a:t>(1901-90)</a:t>
            </a:r>
            <a:endParaRPr>
              <a:solidFill>
                <a:srgbClr val="FFFFFF"/>
              </a:solidFill>
              <a:latin typeface="Lato"/>
              <a:ea typeface="Lato"/>
              <a:cs typeface="Lato"/>
              <a:sym typeface="Lato"/>
            </a:endParaRPr>
          </a:p>
        </p:txBody>
      </p:sp>
      <p:sp>
        <p:nvSpPr>
          <p:cNvPr id="276" name="Google Shape;276;p24"/>
          <p:cNvSpPr txBox="1">
            <a:spLocks noGrp="1"/>
          </p:cNvSpPr>
          <p:nvPr>
            <p:ph type="title"/>
          </p:nvPr>
        </p:nvSpPr>
        <p:spPr>
          <a:xfrm>
            <a:off x="1731600" y="416975"/>
            <a:ext cx="5751000" cy="83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400"/>
              <a:t>Machine </a:t>
            </a:r>
            <a:r>
              <a:rPr lang="en-GB" sz="4400">
                <a:solidFill>
                  <a:srgbClr val="FFFFFF"/>
                </a:solidFill>
              </a:rPr>
              <a:t>Learning</a:t>
            </a:r>
            <a:endParaRPr sz="4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p:nvPr/>
        </p:nvSpPr>
        <p:spPr>
          <a:xfrm>
            <a:off x="13425" y="0"/>
            <a:ext cx="9130500" cy="980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5"/>
          <p:cNvSpPr/>
          <p:nvPr/>
        </p:nvSpPr>
        <p:spPr>
          <a:xfrm>
            <a:off x="2674850" y="380650"/>
            <a:ext cx="3794335" cy="451976"/>
          </a:xfrm>
          <a:prstGeom prst="rect">
            <a:avLst/>
          </a:prstGeom>
        </p:spPr>
        <p:txBody>
          <a:bodyPr>
            <a:prstTxWarp prst="textPlain">
              <a:avLst/>
            </a:prstTxWarp>
          </a:bodyPr>
          <a:lstStyle/>
          <a:p>
            <a:pPr lvl="0" algn="ctr"/>
            <a:r>
              <a:rPr b="0" i="0">
                <a:ln w="9525" cap="flat" cmpd="sng">
                  <a:solidFill>
                    <a:srgbClr val="FFFFFF"/>
                  </a:solidFill>
                  <a:prstDash val="solid"/>
                  <a:round/>
                  <a:headEnd type="none" w="sm" len="sm"/>
                  <a:tailEnd type="none" w="sm" len="sm"/>
                </a:ln>
                <a:solidFill>
                  <a:srgbClr val="FFFFFF"/>
                </a:solidFill>
                <a:latin typeface="Arial"/>
              </a:rPr>
              <a:t>Machine Learning</a:t>
            </a:r>
          </a:p>
        </p:txBody>
      </p:sp>
      <p:sp>
        <p:nvSpPr>
          <p:cNvPr id="283" name="Google Shape;283;p25"/>
          <p:cNvSpPr txBox="1"/>
          <p:nvPr/>
        </p:nvSpPr>
        <p:spPr>
          <a:xfrm>
            <a:off x="483475" y="1029675"/>
            <a:ext cx="2403900" cy="4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b="1" dirty="0">
                <a:latin typeface="Lato"/>
                <a:ea typeface="Lato"/>
                <a:cs typeface="Lato"/>
                <a:sym typeface="Lato"/>
              </a:rPr>
              <a:t>Supervised Learning</a:t>
            </a:r>
            <a:endParaRPr sz="2000" b="1" dirty="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2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320200" y="1972650"/>
            <a:ext cx="1849303" cy="2174775"/>
          </a:xfrm>
          <a:prstGeom prst="rect">
            <a:avLst/>
          </a:prstGeom>
          <a:noFill/>
          <a:ln>
            <a:noFill/>
          </a:ln>
        </p:spPr>
      </p:pic>
      <p:sp>
        <p:nvSpPr>
          <p:cNvPr id="289" name="Google Shape;289;p26"/>
          <p:cNvSpPr txBox="1"/>
          <p:nvPr/>
        </p:nvSpPr>
        <p:spPr>
          <a:xfrm>
            <a:off x="2980200" y="814800"/>
            <a:ext cx="3183600" cy="4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b="1">
                <a:latin typeface="Lato"/>
                <a:ea typeface="Lato"/>
                <a:cs typeface="Lato"/>
                <a:sym typeface="Lato"/>
              </a:rPr>
              <a:t>Supervised Learning</a:t>
            </a:r>
            <a:endParaRPr sz="2600" b="1">
              <a:latin typeface="Lato"/>
              <a:ea typeface="Lato"/>
              <a:cs typeface="Lato"/>
              <a:sym typeface="Lato"/>
            </a:endParaRPr>
          </a:p>
        </p:txBody>
      </p:sp>
      <p:pic>
        <p:nvPicPr>
          <p:cNvPr id="290" name="Google Shape;290;p2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522200" y="1670650"/>
            <a:ext cx="1329550" cy="2704950"/>
          </a:xfrm>
          <a:prstGeom prst="rect">
            <a:avLst/>
          </a:prstGeom>
          <a:noFill/>
          <a:ln>
            <a:noFill/>
          </a:ln>
        </p:spPr>
      </p:pic>
      <p:pic>
        <p:nvPicPr>
          <p:cNvPr id="291" name="Google Shape;291;p26"/>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3662175" y="2207050"/>
            <a:ext cx="658025" cy="747450"/>
          </a:xfrm>
          <a:prstGeom prst="rect">
            <a:avLst/>
          </a:prstGeom>
          <a:noFill/>
          <a:ln>
            <a:noFill/>
          </a:ln>
        </p:spPr>
      </p:pic>
      <p:pic>
        <p:nvPicPr>
          <p:cNvPr id="292" name="Google Shape;292;p26"/>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2892817" y="2306800"/>
            <a:ext cx="769357" cy="1784625"/>
          </a:xfrm>
          <a:prstGeom prst="rect">
            <a:avLst/>
          </a:prstGeom>
          <a:noFill/>
          <a:ln>
            <a:noFill/>
          </a:ln>
        </p:spPr>
      </p:pic>
      <p:pic>
        <p:nvPicPr>
          <p:cNvPr id="293" name="Google Shape;293;p26"/>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3132600" y="2960350"/>
            <a:ext cx="1592500" cy="357879"/>
          </a:xfrm>
          <a:prstGeom prst="rect">
            <a:avLst/>
          </a:prstGeom>
          <a:noFill/>
          <a:ln>
            <a:noFill/>
          </a:ln>
        </p:spPr>
      </p:pic>
      <p:pic>
        <p:nvPicPr>
          <p:cNvPr id="294" name="Google Shape;294;p26"/>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5842100" y="2051175"/>
            <a:ext cx="1849300" cy="121161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7"/>
          <p:cNvSpPr/>
          <p:nvPr/>
        </p:nvSpPr>
        <p:spPr>
          <a:xfrm>
            <a:off x="13425" y="0"/>
            <a:ext cx="9130500" cy="980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2674850" y="304450"/>
            <a:ext cx="3794335" cy="451976"/>
          </a:xfrm>
          <a:prstGeom prst="rect">
            <a:avLst/>
          </a:prstGeom>
        </p:spPr>
        <p:txBody>
          <a:bodyPr>
            <a:prstTxWarp prst="textPlain">
              <a:avLst/>
            </a:prstTxWarp>
          </a:bodyPr>
          <a:lstStyle/>
          <a:p>
            <a:pPr lvl="0" algn="ctr"/>
            <a:r>
              <a:rPr b="0" i="0">
                <a:ln w="9525" cap="flat" cmpd="sng">
                  <a:solidFill>
                    <a:srgbClr val="FFFFFF"/>
                  </a:solidFill>
                  <a:prstDash val="solid"/>
                  <a:round/>
                  <a:headEnd type="none" w="sm" len="sm"/>
                  <a:tailEnd type="none" w="sm" len="sm"/>
                </a:ln>
                <a:solidFill>
                  <a:srgbClr val="FFFFFF"/>
                </a:solidFill>
                <a:latin typeface="Arial"/>
              </a:rPr>
              <a:t>Machine Learning</a:t>
            </a:r>
          </a:p>
        </p:txBody>
      </p:sp>
      <p:sp>
        <p:nvSpPr>
          <p:cNvPr id="301" name="Google Shape;301;p27"/>
          <p:cNvSpPr txBox="1"/>
          <p:nvPr/>
        </p:nvSpPr>
        <p:spPr>
          <a:xfrm>
            <a:off x="483475" y="1029675"/>
            <a:ext cx="2403900" cy="4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b="1">
                <a:latin typeface="Lato"/>
                <a:ea typeface="Lato"/>
                <a:cs typeface="Lato"/>
                <a:sym typeface="Lato"/>
              </a:rPr>
              <a:t>Supervised Learning</a:t>
            </a:r>
            <a:endParaRPr sz="2000" b="1">
              <a:latin typeface="Lato"/>
              <a:ea typeface="Lato"/>
              <a:cs typeface="Lato"/>
              <a:sym typeface="Lato"/>
            </a:endParaRPr>
          </a:p>
        </p:txBody>
      </p:sp>
      <p:sp>
        <p:nvSpPr>
          <p:cNvPr id="302" name="Google Shape;302;p27"/>
          <p:cNvSpPr txBox="1"/>
          <p:nvPr/>
        </p:nvSpPr>
        <p:spPr>
          <a:xfrm>
            <a:off x="3244500" y="1715475"/>
            <a:ext cx="2632800" cy="4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b="1">
                <a:latin typeface="Lato"/>
                <a:ea typeface="Lato"/>
                <a:cs typeface="Lato"/>
                <a:sym typeface="Lato"/>
              </a:rPr>
              <a:t>Unupervised Learning</a:t>
            </a:r>
            <a:endParaRPr sz="2000" b="1">
              <a:latin typeface="Lato"/>
              <a:ea typeface="Lato"/>
              <a:cs typeface="Lato"/>
              <a:sym typeface="Lato"/>
            </a:endParaRPr>
          </a:p>
        </p:txBody>
      </p:sp>
      <p:pic>
        <p:nvPicPr>
          <p:cNvPr id="304" name="Google Shape;304;p2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1525" y="1544950"/>
            <a:ext cx="3067800" cy="1784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8"/>
          <p:cNvSpPr txBox="1"/>
          <p:nvPr/>
        </p:nvSpPr>
        <p:spPr>
          <a:xfrm>
            <a:off x="2785350" y="742975"/>
            <a:ext cx="3573300" cy="4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b="1">
                <a:latin typeface="Lato"/>
                <a:ea typeface="Lato"/>
                <a:cs typeface="Lato"/>
                <a:sym typeface="Lato"/>
              </a:rPr>
              <a:t>Unsupervised Learning</a:t>
            </a:r>
            <a:endParaRPr sz="2600" b="1">
              <a:latin typeface="Lato"/>
              <a:ea typeface="Lato"/>
              <a:cs typeface="Lato"/>
              <a:sym typeface="Lato"/>
            </a:endParaRPr>
          </a:p>
        </p:txBody>
      </p:sp>
      <p:pic>
        <p:nvPicPr>
          <p:cNvPr id="310" name="Google Shape;310;p2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89575" y="1293775"/>
            <a:ext cx="2632677" cy="3643625"/>
          </a:xfrm>
          <a:prstGeom prst="rect">
            <a:avLst/>
          </a:prstGeom>
          <a:noFill/>
          <a:ln>
            <a:noFill/>
          </a:ln>
        </p:spPr>
      </p:pic>
      <p:pic>
        <p:nvPicPr>
          <p:cNvPr id="311" name="Google Shape;311;p2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307826" y="2448675"/>
            <a:ext cx="2528350" cy="1613400"/>
          </a:xfrm>
          <a:prstGeom prst="rect">
            <a:avLst/>
          </a:prstGeom>
          <a:noFill/>
          <a:ln>
            <a:noFill/>
          </a:ln>
        </p:spPr>
      </p:pic>
      <p:pic>
        <p:nvPicPr>
          <p:cNvPr id="312" name="Google Shape;312;p28"/>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5836176" y="1293775"/>
            <a:ext cx="2666408" cy="3643625"/>
          </a:xfrm>
          <a:prstGeom prst="rect">
            <a:avLst/>
          </a:prstGeom>
          <a:noFill/>
          <a:ln>
            <a:noFill/>
          </a:ln>
        </p:spPr>
      </p:pic>
      <p:sp>
        <p:nvSpPr>
          <p:cNvPr id="313" name="Google Shape;313;p28"/>
          <p:cNvSpPr/>
          <p:nvPr/>
        </p:nvSpPr>
        <p:spPr>
          <a:xfrm>
            <a:off x="1356375" y="1866700"/>
            <a:ext cx="1047600" cy="8862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1539725" y="3240875"/>
            <a:ext cx="1262400" cy="1155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1651825" y="3330525"/>
            <a:ext cx="510300" cy="1155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2153100" y="3240875"/>
            <a:ext cx="778800" cy="944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639</TotalTime>
  <Words>688</Words>
  <Application>Microsoft Office PowerPoint</Application>
  <PresentationFormat>On-screen Show (16:9)</PresentationFormat>
  <Paragraphs>166</Paragraphs>
  <Slides>34</Slides>
  <Notes>34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Courier New</vt:lpstr>
      <vt:lpstr>Raleway</vt:lpstr>
      <vt:lpstr>Lato</vt:lpstr>
      <vt:lpstr>Swiss</vt:lpstr>
      <vt:lpstr>Transfer Learning</vt:lpstr>
      <vt:lpstr>What will we learn in this presentation?</vt:lpstr>
      <vt:lpstr>Definition :</vt:lpstr>
      <vt:lpstr>Applications</vt:lpstr>
      <vt:lpstr>Machine Learning</vt:lpstr>
      <vt:lpstr>PowerPoint Presentation</vt:lpstr>
      <vt:lpstr>PowerPoint Presentation</vt:lpstr>
      <vt:lpstr>PowerPoint Presentation</vt:lpstr>
      <vt:lpstr>PowerPoint Presentation</vt:lpstr>
      <vt:lpstr>PowerPoint Presentation</vt:lpstr>
      <vt:lpstr>PowerPoint Presentation</vt:lpstr>
      <vt:lpstr>Features:</vt:lpstr>
      <vt:lpstr>Artificial Neural Networks</vt:lpstr>
      <vt:lpstr>How Transfer Learning works?</vt:lpstr>
      <vt:lpstr>PowerPoint Presentation</vt:lpstr>
      <vt:lpstr>PowerPoint Presentation</vt:lpstr>
      <vt:lpstr>PowerPoint Presentation</vt:lpstr>
      <vt:lpstr>Example 1:</vt:lpstr>
      <vt:lpstr>Example 2:</vt:lpstr>
      <vt:lpstr>Example 3:</vt:lpstr>
      <vt:lpstr>Face Recognition</vt:lpstr>
      <vt:lpstr>PowerPoint Presentation</vt:lpstr>
      <vt:lpstr>PowerPoint Presentation</vt:lpstr>
      <vt:lpstr>When does Transfer Learning Make sense?</vt:lpstr>
      <vt:lpstr>PowerPoint Presentation</vt:lpstr>
      <vt:lpstr>PowerPoint Presentation</vt:lpstr>
      <vt:lpstr>Examples:</vt:lpstr>
      <vt:lpstr>Examples:</vt:lpstr>
      <vt:lpstr>Pros and Cons of TL:</vt:lpstr>
      <vt:lpstr>Some Examples of Pretrained Models:</vt:lpstr>
      <vt:lpstr>Tools</vt:lpstr>
      <vt:lpstr>Latest Discoveries </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Transfer Learning</dc:title>
  <cp:lastModifiedBy>Biswajit Panda</cp:lastModifiedBy>
  <cp:revision>22</cp:revision>
  <dcterms:modified xsi:type="dcterms:W3CDTF">2020-09-16T18:27:46Z</dcterms:modified>
</cp:coreProperties>
</file>